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2" r:id="rId5"/>
  </p:sldMasterIdLst>
  <p:notesMasterIdLst>
    <p:notesMasterId r:id="rId19"/>
  </p:notesMasterIdLst>
  <p:handoutMasterIdLst>
    <p:handoutMasterId r:id="rId20"/>
  </p:handoutMasterIdLst>
  <p:sldIdLst>
    <p:sldId id="302" r:id="rId6"/>
    <p:sldId id="303" r:id="rId7"/>
    <p:sldId id="2147472300" r:id="rId8"/>
    <p:sldId id="2147481553" r:id="rId9"/>
    <p:sldId id="2147481556" r:id="rId10"/>
    <p:sldId id="2147481557" r:id="rId11"/>
    <p:sldId id="2147481558" r:id="rId12"/>
    <p:sldId id="2147481559" r:id="rId13"/>
    <p:sldId id="2147481560" r:id="rId14"/>
    <p:sldId id="2147481561" r:id="rId15"/>
    <p:sldId id="2147481563" r:id="rId16"/>
    <p:sldId id="449" r:id="rId17"/>
    <p:sldId id="214748156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8FC6D7B-DE72-056C-89DE-24C712466C9D}" name="Avins, Jeremy" initials="JA" userId="S::jeremy.avins@hq.doe.gov::524029c6-d48b-4e18-b6fc-fc3e7558746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aren Killian" initials="K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736"/>
    <a:srgbClr val="205FAB"/>
    <a:srgbClr val="898989"/>
    <a:srgbClr val="003F80"/>
    <a:srgbClr val="007EB4"/>
    <a:srgbClr val="003E7F"/>
    <a:srgbClr val="000000"/>
    <a:srgbClr val="0091C9"/>
    <a:srgbClr val="CC3538"/>
    <a:srgbClr val="168E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41DDD6-1580-454B-B544-40CFA5EA168F}" v="2047" dt="2024-03-25T19:45:55.1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6" d="100"/>
          <a:sy n="46" d="100"/>
        </p:scale>
        <p:origin x="36" y="22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062E8F-0327-1B44-880E-F1AFCA2C073C}" type="datetimeFigureOut">
              <a:rPr lang="en-US" smtClean="0"/>
              <a:t>4/26/2024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21A873F-EF5E-994B-9976-428F934A075E}" type="slidenum">
              <a:rPr lang="en-US" smtClean="0"/>
              <a:t>‹#›</a:t>
            </a:fld>
            <a:endParaRPr lang="en-US"/>
          </a:p>
        </p:txBody>
      </p:sp>
    </p:spTree>
    <p:extLst>
      <p:ext uri="{BB962C8B-B14F-4D97-AF65-F5344CB8AC3E}">
        <p14:creationId xmlns:p14="http://schemas.microsoft.com/office/powerpoint/2010/main" val="6426202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0BF4D7-81BE-0B4C-B655-82AD930F9C8A}" type="datetimeFigureOut">
              <a:rPr lang="en-US" smtClean="0"/>
              <a:t>4/26/2024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2140A9-11FD-AB46-B99D-C1331D8D84D1}" type="slidenum">
              <a:rPr lang="en-US" smtClean="0"/>
              <a:t>‹#›</a:t>
            </a:fld>
            <a:endParaRPr lang="en-US"/>
          </a:p>
        </p:txBody>
      </p:sp>
    </p:spTree>
    <p:extLst>
      <p:ext uri="{BB962C8B-B14F-4D97-AF65-F5344CB8AC3E}">
        <p14:creationId xmlns:p14="http://schemas.microsoft.com/office/powerpoint/2010/main" val="760070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49BD8-4528-4345-9FB6-DD34524F1A99}" type="slidenum">
              <a:rPr lang="en-US" smtClean="0"/>
              <a:t>3</a:t>
            </a:fld>
            <a:endParaRPr lang="en-US"/>
          </a:p>
        </p:txBody>
      </p:sp>
    </p:spTree>
    <p:extLst>
      <p:ext uri="{BB962C8B-B14F-4D97-AF65-F5344CB8AC3E}">
        <p14:creationId xmlns:p14="http://schemas.microsoft.com/office/powerpoint/2010/main" val="32604798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6.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7.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BA Logo Slide">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352D0A3C-C83A-0D4E-8111-FCAFA77D5B25}"/>
              </a:ext>
            </a:extLst>
          </p:cNvPr>
          <p:cNvPicPr>
            <a:picLocks noChangeAspect="1"/>
          </p:cNvPicPr>
          <p:nvPr userDrawn="1"/>
        </p:nvPicPr>
        <p:blipFill>
          <a:blip r:embed="rId2"/>
          <a:stretch>
            <a:fillRect/>
          </a:stretch>
        </p:blipFill>
        <p:spPr>
          <a:xfrm>
            <a:off x="3950488" y="1095755"/>
            <a:ext cx="4291024" cy="4666489"/>
          </a:xfrm>
          <a:prstGeom prst="rect">
            <a:avLst/>
          </a:prstGeom>
        </p:spPr>
      </p:pic>
    </p:spTree>
    <p:extLst>
      <p:ext uri="{BB962C8B-B14F-4D97-AF65-F5344CB8AC3E}">
        <p14:creationId xmlns:p14="http://schemas.microsoft.com/office/powerpoint/2010/main" val="983657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AB44B9-F1EC-4F4B-88D4-413245C9CD3E}" type="slidenum">
              <a:rPr lang="en-US" smtClean="0"/>
              <a:t>‹#›</a:t>
            </a:fld>
            <a:endParaRPr lang="en-US"/>
          </a:p>
        </p:txBody>
      </p:sp>
      <p:sp>
        <p:nvSpPr>
          <p:cNvPr id="6" name="Rectangle 5"/>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p:cNvSpPr>
            <a:spLocks noGrp="1"/>
          </p:cNvSpPr>
          <p:nvPr>
            <p:ph type="pic" sz="quarter" idx="13"/>
          </p:nvPr>
        </p:nvSpPr>
        <p:spPr>
          <a:xfrm>
            <a:off x="0" y="0"/>
            <a:ext cx="12192000" cy="6858000"/>
          </a:xfrm>
        </p:spPr>
        <p:txBody>
          <a:bodyPr/>
          <a:lstStyle/>
          <a:p>
            <a:r>
              <a:rPr lang="en-US"/>
              <a:t>Click icon to add picture</a:t>
            </a:r>
          </a:p>
        </p:txBody>
      </p:sp>
    </p:spTree>
    <p:extLst>
      <p:ext uri="{BB962C8B-B14F-4D97-AF65-F5344CB8AC3E}">
        <p14:creationId xmlns:p14="http://schemas.microsoft.com/office/powerpoint/2010/main" val="344943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987425"/>
            <a:ext cx="3932237" cy="1224275"/>
          </a:xfrm>
        </p:spPr>
        <p:txBody>
          <a:bodyPr anchor="t">
            <a:normAutofit/>
          </a:bodyPr>
          <a:lstStyle>
            <a:lvl1pPr algn="l">
              <a:defRPr sz="36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211700"/>
            <a:ext cx="3932237" cy="3657288"/>
          </a:xfrm>
        </p:spPr>
        <p:txBody>
          <a:bodyPr/>
          <a:lstStyle>
            <a:lvl1pPr marL="0" indent="0">
              <a:buNone/>
              <a:defRPr sz="1600" b="1">
                <a:solidFill>
                  <a:srgbClr val="898989"/>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13998310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
        <p:nvSpPr>
          <p:cNvPr id="8" name="Title 1"/>
          <p:cNvSpPr>
            <a:spLocks noGrp="1"/>
          </p:cNvSpPr>
          <p:nvPr>
            <p:ph type="title"/>
          </p:nvPr>
        </p:nvSpPr>
        <p:spPr>
          <a:xfrm>
            <a:off x="839788" y="987425"/>
            <a:ext cx="3932237" cy="1224275"/>
          </a:xfrm>
        </p:spPr>
        <p:txBody>
          <a:bodyPr anchor="t">
            <a:normAutofit/>
          </a:bodyPr>
          <a:lstStyle>
            <a:lvl1pPr algn="l">
              <a:defRPr sz="3600"/>
            </a:lvl1pPr>
          </a:lstStyle>
          <a:p>
            <a:r>
              <a:rPr lang="en-US"/>
              <a:t>Click to edit Master title style</a:t>
            </a:r>
          </a:p>
        </p:txBody>
      </p:sp>
      <p:sp>
        <p:nvSpPr>
          <p:cNvPr id="9" name="Text Placeholder 3"/>
          <p:cNvSpPr>
            <a:spLocks noGrp="1"/>
          </p:cNvSpPr>
          <p:nvPr>
            <p:ph type="body" sz="half" idx="2"/>
          </p:nvPr>
        </p:nvSpPr>
        <p:spPr>
          <a:xfrm>
            <a:off x="839788" y="2211700"/>
            <a:ext cx="3932237" cy="3657288"/>
          </a:xfrm>
        </p:spPr>
        <p:txBody>
          <a:bodyPr/>
          <a:lstStyle>
            <a:lvl1pPr marL="0" indent="0">
              <a:buNone/>
              <a:defRPr sz="1600" b="1">
                <a:solidFill>
                  <a:srgbClr val="898989"/>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770036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entered Title with Wide Conten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605951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
        <p:nvSpPr>
          <p:cNvPr id="2" name="Title 1"/>
          <p:cNvSpPr>
            <a:spLocks noGrp="1"/>
          </p:cNvSpPr>
          <p:nvPr>
            <p:ph type="title"/>
          </p:nvPr>
        </p:nvSpPr>
        <p:spPr>
          <a:xfrm>
            <a:off x="838200" y="530650"/>
            <a:ext cx="10515600" cy="598904"/>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0"/>
          </p:nvPr>
        </p:nvSpPr>
        <p:spPr>
          <a:xfrm>
            <a:off x="521226" y="6194300"/>
            <a:ext cx="2394420" cy="365125"/>
          </a:xfrm>
        </p:spPr>
        <p:txBody>
          <a:bodyPr/>
          <a:lstStyle/>
          <a:p>
            <a:endParaRPr lang="en-US"/>
          </a:p>
        </p:txBody>
      </p:sp>
      <p:sp>
        <p:nvSpPr>
          <p:cNvPr id="9" name="Footer Placeholder 5"/>
          <p:cNvSpPr>
            <a:spLocks noGrp="1"/>
          </p:cNvSpPr>
          <p:nvPr>
            <p:ph type="ftr" sz="quarter" idx="11"/>
          </p:nvPr>
        </p:nvSpPr>
        <p:spPr>
          <a:xfrm>
            <a:off x="4038600" y="6194300"/>
            <a:ext cx="4114800" cy="365125"/>
          </a:xfrm>
        </p:spPr>
        <p:txBody>
          <a:bodyPr/>
          <a:lstStyle/>
          <a:p>
            <a:endParaRPr lang="en-US"/>
          </a:p>
        </p:txBody>
      </p:sp>
      <p:sp>
        <p:nvSpPr>
          <p:cNvPr id="10" name="Slide Number Placeholder 6"/>
          <p:cNvSpPr>
            <a:spLocks noGrp="1"/>
          </p:cNvSpPr>
          <p:nvPr>
            <p:ph type="sldNum" sz="quarter" idx="12"/>
          </p:nvPr>
        </p:nvSpPr>
        <p:spPr>
          <a:xfrm>
            <a:off x="9062013" y="6194300"/>
            <a:ext cx="2743200" cy="365125"/>
          </a:xfrm>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3335007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1_MESC 3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6300963" y="1690698"/>
            <a:ext cx="5134824"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6300964" y="4996580"/>
            <a:ext cx="5134824"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6300963" y="5800923"/>
            <a:ext cx="5134824"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096000" y="360944"/>
            <a:ext cx="4287614" cy="1143364"/>
          </a:xfrm>
          <a:prstGeom prst="rect">
            <a:avLst/>
          </a:prstGeom>
        </p:spPr>
      </p:pic>
      <p:pic>
        <p:nvPicPr>
          <p:cNvPr id="2" name="Picture 1" descr="Robotic arms on an assembly line">
            <a:extLst>
              <a:ext uri="{FF2B5EF4-FFF2-40B4-BE49-F238E27FC236}">
                <a16:creationId xmlns:a16="http://schemas.microsoft.com/office/drawing/2014/main" id="{6B7D44DA-53BE-9E8E-1FE6-461E56658DC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5891037" cy="6858000"/>
          </a:xfrm>
          <a:prstGeom prst="rect">
            <a:avLst/>
          </a:prstGeom>
        </p:spPr>
      </p:pic>
    </p:spTree>
    <p:extLst>
      <p:ext uri="{BB962C8B-B14F-4D97-AF65-F5344CB8AC3E}">
        <p14:creationId xmlns:p14="http://schemas.microsoft.com/office/powerpoint/2010/main" val="3824312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2_MESC 1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739559" y="1690698"/>
            <a:ext cx="5356440"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739560" y="4996580"/>
            <a:ext cx="5356440"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745474" y="5754624"/>
            <a:ext cx="3798903"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34596" y="360944"/>
            <a:ext cx="4287614" cy="1143364"/>
          </a:xfrm>
          <a:prstGeom prst="rect">
            <a:avLst/>
          </a:prstGeom>
        </p:spPr>
      </p:pic>
      <p:pic>
        <p:nvPicPr>
          <p:cNvPr id="4" name="Picture 3" descr="Worker with a tablet configuring robotics">
            <a:extLst>
              <a:ext uri="{FF2B5EF4-FFF2-40B4-BE49-F238E27FC236}">
                <a16:creationId xmlns:a16="http://schemas.microsoft.com/office/drawing/2014/main" id="{85D9CC86-4E94-EBFE-494B-6B3AF30284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70" b="-1560"/>
          <a:stretch/>
        </p:blipFill>
        <p:spPr>
          <a:xfrm>
            <a:off x="6285081" y="-29900"/>
            <a:ext cx="5955045" cy="7053671"/>
          </a:xfrm>
          <a:prstGeom prst="rect">
            <a:avLst/>
          </a:prstGeom>
          <a:ln>
            <a:noFill/>
          </a:ln>
        </p:spPr>
      </p:pic>
    </p:spTree>
    <p:extLst>
      <p:ext uri="{BB962C8B-B14F-4D97-AF65-F5344CB8AC3E}">
        <p14:creationId xmlns:p14="http://schemas.microsoft.com/office/powerpoint/2010/main" val="588785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4_MESC 3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739560" y="1690698"/>
            <a:ext cx="5356440"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739561" y="4996580"/>
            <a:ext cx="5356440"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745475" y="5754624"/>
            <a:ext cx="3798903"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34597" y="360944"/>
            <a:ext cx="4287614" cy="1143364"/>
          </a:xfrm>
          <a:prstGeom prst="rect">
            <a:avLst/>
          </a:prstGeom>
        </p:spPr>
      </p:pic>
      <p:pic>
        <p:nvPicPr>
          <p:cNvPr id="4" name="Picture 3" descr="Two workers wearing hard hats pointing at windmills">
            <a:extLst>
              <a:ext uri="{FF2B5EF4-FFF2-40B4-BE49-F238E27FC236}">
                <a16:creationId xmlns:a16="http://schemas.microsoft.com/office/drawing/2014/main" id="{85D9CC86-4E94-EBFE-494B-6B3AF30284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159"/>
          <a:stretch/>
        </p:blipFill>
        <p:spPr>
          <a:xfrm>
            <a:off x="6300963" y="-16042"/>
            <a:ext cx="5939307" cy="6994358"/>
          </a:xfrm>
          <a:prstGeom prst="rect">
            <a:avLst/>
          </a:prstGeom>
        </p:spPr>
      </p:pic>
    </p:spTree>
    <p:extLst>
      <p:ext uri="{BB962C8B-B14F-4D97-AF65-F5344CB8AC3E}">
        <p14:creationId xmlns:p14="http://schemas.microsoft.com/office/powerpoint/2010/main" val="33467371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3_MESC 2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6300964" y="1690698"/>
            <a:ext cx="5151475"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title style</a:t>
            </a:r>
          </a:p>
        </p:txBody>
      </p:sp>
      <p:sp>
        <p:nvSpPr>
          <p:cNvPr id="20" name="Text Placeholder 17"/>
          <p:cNvSpPr>
            <a:spLocks noGrp="1"/>
          </p:cNvSpPr>
          <p:nvPr>
            <p:ph type="body" sz="quarter" idx="10" hasCustomPrompt="1"/>
          </p:nvPr>
        </p:nvSpPr>
        <p:spPr>
          <a:xfrm>
            <a:off x="6300964" y="4996580"/>
            <a:ext cx="5151476"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6300964" y="5798775"/>
            <a:ext cx="5151475"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096000" y="360944"/>
            <a:ext cx="4287614" cy="1143364"/>
          </a:xfrm>
          <a:prstGeom prst="rect">
            <a:avLst/>
          </a:prstGeom>
        </p:spPr>
      </p:pic>
      <p:pic>
        <p:nvPicPr>
          <p:cNvPr id="4" name="Picture 3" descr="Solar panels, wind turbines and an energy storage building in front of a city">
            <a:extLst>
              <a:ext uri="{FF2B5EF4-FFF2-40B4-BE49-F238E27FC236}">
                <a16:creationId xmlns:a16="http://schemas.microsoft.com/office/drawing/2014/main" id="{85D9CC86-4E94-EBFE-494B-6B3AF30284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159"/>
          <a:stretch/>
        </p:blipFill>
        <p:spPr>
          <a:xfrm>
            <a:off x="0" y="-90293"/>
            <a:ext cx="5891037" cy="6937513"/>
          </a:xfrm>
          <a:prstGeom prst="rect">
            <a:avLst/>
          </a:prstGeom>
        </p:spPr>
      </p:pic>
    </p:spTree>
    <p:extLst>
      <p:ext uri="{BB962C8B-B14F-4D97-AF65-F5344CB8AC3E}">
        <p14:creationId xmlns:p14="http://schemas.microsoft.com/office/powerpoint/2010/main" val="2427729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5_MESC 40">
    <p:spTree>
      <p:nvGrpSpPr>
        <p:cNvPr id="1" name=""/>
        <p:cNvGrpSpPr/>
        <p:nvPr/>
      </p:nvGrpSpPr>
      <p:grpSpPr>
        <a:xfrm>
          <a:off x="0" y="0"/>
          <a:ext cx="0" cy="0"/>
          <a:chOff x="0" y="0"/>
          <a:chExt cx="0" cy="0"/>
        </a:xfrm>
      </p:grpSpPr>
      <p:sp>
        <p:nvSpPr>
          <p:cNvPr id="19" name="Subtitle 2"/>
          <p:cNvSpPr>
            <a:spLocks noGrp="1"/>
          </p:cNvSpPr>
          <p:nvPr>
            <p:ph type="subTitle" idx="1" hasCustomPrompt="1"/>
          </p:nvPr>
        </p:nvSpPr>
        <p:spPr>
          <a:xfrm>
            <a:off x="6300963" y="1690698"/>
            <a:ext cx="5134824" cy="3132477"/>
          </a:xfrm>
          <a:prstGeom prst="rect">
            <a:avLst/>
          </a:prstGeom>
        </p:spPr>
        <p:txBody>
          <a:bodyPr>
            <a:normAutofit/>
          </a:bodyPr>
          <a:lstStyle>
            <a:lvl1pPr marL="0" indent="0" algn="l">
              <a:buNone/>
              <a:defRPr sz="4400" b="1" i="0" baseline="0">
                <a:solidFill>
                  <a:schemeClr val="tx2"/>
                </a:solidFill>
                <a:latin typeface="Avenir Book" panose="02000503020000020003" pitchFamily="2" charset="0"/>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a:t>
            </a:r>
            <a:br>
              <a:rPr lang="en-US"/>
            </a:br>
            <a:r>
              <a:rPr lang="en-US"/>
              <a:t>Master title style</a:t>
            </a:r>
          </a:p>
        </p:txBody>
      </p:sp>
      <p:sp>
        <p:nvSpPr>
          <p:cNvPr id="20" name="Text Placeholder 17"/>
          <p:cNvSpPr>
            <a:spLocks noGrp="1"/>
          </p:cNvSpPr>
          <p:nvPr>
            <p:ph type="body" sz="quarter" idx="10" hasCustomPrompt="1"/>
          </p:nvPr>
        </p:nvSpPr>
        <p:spPr>
          <a:xfrm>
            <a:off x="6300964" y="4996580"/>
            <a:ext cx="5134824" cy="331125"/>
          </a:xfrm>
          <a:prstGeom prst="rect">
            <a:avLst/>
          </a:prstGeom>
        </p:spPr>
        <p:txBody>
          <a:bodyPr>
            <a:noAutofit/>
          </a:bodyPr>
          <a:lstStyle>
            <a:lvl1pPr marL="0" marR="0" indent="0" algn="l" defTabSz="3429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rgbClr val="282B2E"/>
                </a:solidFill>
                <a:effectLst/>
                <a:uLnTx/>
                <a:uFillTx/>
                <a:latin typeface="Avenir Black" panose="02000503020000020003" pitchFamily="2" charset="0"/>
                <a:cs typeface="Arial"/>
              </a:defRPr>
            </a:lvl1pPr>
          </a:lstStyle>
          <a:p>
            <a:pPr lvl="0"/>
            <a:r>
              <a:rPr lang="en-US" noProof="0"/>
              <a:t>CLICK TO EDIT MASTER TEXT STYLES</a:t>
            </a:r>
          </a:p>
        </p:txBody>
      </p:sp>
      <p:sp>
        <p:nvSpPr>
          <p:cNvPr id="22" name="Text Placeholder 18"/>
          <p:cNvSpPr>
            <a:spLocks noGrp="1"/>
          </p:cNvSpPr>
          <p:nvPr>
            <p:ph type="body" sz="quarter" idx="13" hasCustomPrompt="1"/>
          </p:nvPr>
        </p:nvSpPr>
        <p:spPr>
          <a:xfrm>
            <a:off x="6300963" y="5800923"/>
            <a:ext cx="5134824" cy="288687"/>
          </a:xfrm>
          <a:prstGeom prst="rect">
            <a:avLst/>
          </a:prstGeom>
        </p:spPr>
        <p:txBody>
          <a:bodyPr>
            <a:normAutofit/>
          </a:bodyPr>
          <a:lstStyle>
            <a:lvl1pPr>
              <a:buNone/>
              <a:defRPr sz="1200">
                <a:solidFill>
                  <a:schemeClr val="tx2"/>
                </a:solidFill>
                <a:latin typeface="Calibri" panose="020F0502020204030204" pitchFamily="34" charset="0"/>
                <a:cs typeface="Calibri" panose="020F0502020204030204" pitchFamily="34" charset="0"/>
              </a:defRPr>
            </a:lvl1pPr>
            <a:lvl5pPr>
              <a:defRPr/>
            </a:lvl5pPr>
          </a:lstStyle>
          <a:p>
            <a:pPr lvl="0"/>
            <a:r>
              <a:rPr lang="en-US"/>
              <a:t>CLICK TO EDIT MASTER TEXT STYLES</a:t>
            </a:r>
          </a:p>
        </p:txBody>
      </p:sp>
      <p:pic>
        <p:nvPicPr>
          <p:cNvPr id="18" name="Picture 17" descr="MESC Logotype: Office of Manufacturing and Energy Supply Chains">
            <a:extLst>
              <a:ext uri="{FF2B5EF4-FFF2-40B4-BE49-F238E27FC236}">
                <a16:creationId xmlns:a16="http://schemas.microsoft.com/office/drawing/2014/main" id="{D87B9FFA-F7F6-93D4-D770-B7F388E192F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096000" y="360944"/>
            <a:ext cx="4287614" cy="1143364"/>
          </a:xfrm>
          <a:prstGeom prst="rect">
            <a:avLst/>
          </a:prstGeom>
        </p:spPr>
      </p:pic>
      <p:pic>
        <p:nvPicPr>
          <p:cNvPr id="4" name="Picture 3">
            <a:extLst>
              <a:ext uri="{FF2B5EF4-FFF2-40B4-BE49-F238E27FC236}">
                <a16:creationId xmlns:a16="http://schemas.microsoft.com/office/drawing/2014/main" id="{85D9CC86-4E94-EBFE-494B-6B3AF302847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6361"/>
            <a:ext cx="5891037" cy="6864361"/>
          </a:xfrm>
          <a:prstGeom prst="rect">
            <a:avLst/>
          </a:prstGeom>
        </p:spPr>
      </p:pic>
      <p:sp>
        <p:nvSpPr>
          <p:cNvPr id="83" name="TextBox 82">
            <a:extLst>
              <a:ext uri="{FF2B5EF4-FFF2-40B4-BE49-F238E27FC236}">
                <a16:creationId xmlns:a16="http://schemas.microsoft.com/office/drawing/2014/main" id="{FB2A2F34-2261-7551-0886-078BA1B69785}"/>
              </a:ext>
            </a:extLst>
          </p:cNvPr>
          <p:cNvSpPr txBox="1"/>
          <p:nvPr userDrawn="1"/>
        </p:nvSpPr>
        <p:spPr>
          <a:xfrm>
            <a:off x="0" y="4411223"/>
            <a:ext cx="5891038" cy="307777"/>
          </a:xfrm>
          <a:prstGeom prst="rect">
            <a:avLst/>
          </a:prstGeom>
          <a:noFill/>
        </p:spPr>
        <p:txBody>
          <a:bodyPr wrap="square" rtlCol="0">
            <a:spAutoFit/>
          </a:bodyPr>
          <a:lstStyle/>
          <a:p>
            <a:pPr algn="ctr"/>
            <a:r>
              <a:rPr lang="en-US" sz="1400" i="0" spc="300">
                <a:solidFill>
                  <a:schemeClr val="bg1"/>
                </a:solidFill>
                <a:effectLst>
                  <a:outerShdw blurRad="50800" dist="38100" dir="2700000" algn="tl" rotWithShape="0">
                    <a:schemeClr val="accent5">
                      <a:alpha val="40000"/>
                    </a:schemeClr>
                  </a:outerShdw>
                </a:effectLst>
                <a:latin typeface="Avenir Book" panose="02000503020000020003" pitchFamily="2" charset="0"/>
              </a:rPr>
              <a:t>INVESTING IN AMERICA’S ENERGY FUTURE</a:t>
            </a:r>
          </a:p>
        </p:txBody>
      </p:sp>
    </p:spTree>
    <p:extLst>
      <p:ext uri="{BB962C8B-B14F-4D97-AF65-F5344CB8AC3E}">
        <p14:creationId xmlns:p14="http://schemas.microsoft.com/office/powerpoint/2010/main" val="3586519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1 line) - Screen Only">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360614"/>
            <a:ext cx="9144000" cy="2387600"/>
          </a:xfrm>
        </p:spPr>
        <p:txBody>
          <a:bodyPr anchor="b">
            <a:normAutofit/>
          </a:bodyPr>
          <a:lstStyle>
            <a:lvl1pPr algn="ctr">
              <a:lnSpc>
                <a:spcPct val="75000"/>
              </a:lnSpc>
              <a:defRPr sz="8000" spc="-300">
                <a:solidFill>
                  <a:srgbClr val="003F80"/>
                </a:solidFill>
              </a:defRPr>
            </a:lvl1pPr>
          </a:lstStyle>
          <a:p>
            <a:r>
              <a:rPr lang="en-US"/>
              <a:t>Click to edit Master title style (1 line)</a:t>
            </a:r>
          </a:p>
        </p:txBody>
      </p:sp>
      <p:sp>
        <p:nvSpPr>
          <p:cNvPr id="3" name="Subtitle 2"/>
          <p:cNvSpPr>
            <a:spLocks noGrp="1"/>
          </p:cNvSpPr>
          <p:nvPr>
            <p:ph type="subTitle" idx="1"/>
          </p:nvPr>
        </p:nvSpPr>
        <p:spPr>
          <a:xfrm>
            <a:off x="1524000" y="6194612"/>
            <a:ext cx="9144000" cy="455570"/>
          </a:xfrm>
        </p:spPr>
        <p:txBody>
          <a:bodyPr>
            <a:normAutofit/>
          </a:bodyPr>
          <a:lstStyle>
            <a:lvl1pPr marL="0" indent="0" algn="ctr">
              <a:buNone/>
              <a:defRPr sz="1800">
                <a:solidFill>
                  <a:srgbClr val="003F8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2048" y="683994"/>
            <a:ext cx="2407901" cy="660143"/>
          </a:xfrm>
          <a:prstGeom prst="rect">
            <a:avLst/>
          </a:prstGeom>
        </p:spPr>
      </p:pic>
      <p:sp>
        <p:nvSpPr>
          <p:cNvPr id="9" name="Text Placeholder 7"/>
          <p:cNvSpPr>
            <a:spLocks noGrp="1"/>
          </p:cNvSpPr>
          <p:nvPr>
            <p:ph type="body" sz="quarter" idx="10" hasCustomPrompt="1"/>
          </p:nvPr>
        </p:nvSpPr>
        <p:spPr>
          <a:xfrm>
            <a:off x="1524000" y="3748088"/>
            <a:ext cx="9144000" cy="1646237"/>
          </a:xfrm>
        </p:spPr>
        <p:txBody>
          <a:bodyPr>
            <a:noAutofit/>
          </a:bodyPr>
          <a:lstStyle>
            <a:lvl1pPr marL="0" indent="0" algn="ctr">
              <a:buNone/>
              <a:defRPr sz="3200" b="1">
                <a:solidFill>
                  <a:schemeClr val="bg1">
                    <a:lumMod val="65000"/>
                  </a:schemeClr>
                </a:solidFill>
              </a:defRPr>
            </a:lvl1pPr>
            <a:lvl2pPr marL="457200" indent="0" algn="ctr">
              <a:buNone/>
              <a:defRPr sz="3200" b="1">
                <a:solidFill>
                  <a:srgbClr val="898989"/>
                </a:solidFill>
              </a:defRPr>
            </a:lvl2pPr>
            <a:lvl3pPr marL="914400" indent="0" algn="ctr">
              <a:buNone/>
              <a:defRPr sz="3200" b="1">
                <a:solidFill>
                  <a:srgbClr val="898989"/>
                </a:solidFill>
              </a:defRPr>
            </a:lvl3pPr>
            <a:lvl4pPr marL="1371600" indent="0" algn="ctr">
              <a:buNone/>
              <a:defRPr sz="3200" b="1">
                <a:solidFill>
                  <a:srgbClr val="898989"/>
                </a:solidFill>
              </a:defRPr>
            </a:lvl4pPr>
            <a:lvl5pPr marL="1828800" indent="0" algn="ctr">
              <a:buNone/>
              <a:defRPr sz="3200" b="1">
                <a:solidFill>
                  <a:srgbClr val="898989"/>
                </a:solidFill>
              </a:defRPr>
            </a:lvl5pPr>
          </a:lstStyle>
          <a:p>
            <a:pPr lvl="0"/>
            <a:r>
              <a:rPr lang="en-US"/>
              <a:t>Click to edit Master subtitle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ide Content - Left Align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F6327-9A86-6E46-ADB5-C0D223C61BAA}"/>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AC4A48A7-09B5-083C-E7B6-68D29582C796}"/>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53DA7BA6-25BB-B2DE-EAF4-9BD4BBB7EF58}"/>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80AA9020-A3A0-3522-22FF-2F75FDA93714}"/>
              </a:ext>
            </a:extLst>
          </p:cNvPr>
          <p:cNvSpPr>
            <a:spLocks noGrp="1"/>
          </p:cNvSpPr>
          <p:nvPr>
            <p:ph type="dt" sz="half" idx="12"/>
          </p:nvPr>
        </p:nvSpPr>
        <p:spPr/>
        <p:txBody>
          <a:bodyPr/>
          <a:lstStyle/>
          <a:p>
            <a:endParaRPr lang="en-US"/>
          </a:p>
        </p:txBody>
      </p:sp>
      <p:sp>
        <p:nvSpPr>
          <p:cNvPr id="6" name="Text Placeholder 12">
            <a:extLst>
              <a:ext uri="{FF2B5EF4-FFF2-40B4-BE49-F238E27FC236}">
                <a16:creationId xmlns:a16="http://schemas.microsoft.com/office/drawing/2014/main" id="{B334BA7D-61E7-C044-ECE4-B4224A049919}"/>
              </a:ext>
            </a:extLst>
          </p:cNvPr>
          <p:cNvSpPr>
            <a:spLocks noGrp="1"/>
          </p:cNvSpPr>
          <p:nvPr>
            <p:ph idx="1"/>
          </p:nvPr>
        </p:nvSpPr>
        <p:spPr>
          <a:xfrm>
            <a:off x="838200" y="1492624"/>
            <a:ext cx="10515600" cy="4251800"/>
          </a:xfrm>
          <a:prstGeom prst="rect">
            <a:avLst/>
          </a:prstGeom>
        </p:spPr>
        <p:txBody>
          <a:bodyPr vert="horz" lIns="91440" tIns="45720" rIns="91440" bIns="45720" rtlCol="0">
            <a:normAutofit/>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20658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Quotation - White">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1F1CF5B1-6547-B4FF-43F0-39EFDA9F497D}"/>
              </a:ext>
            </a:extLst>
          </p:cNvPr>
          <p:cNvSpPr/>
          <p:nvPr userDrawn="1"/>
        </p:nvSpPr>
        <p:spPr>
          <a:xfrm>
            <a:off x="796301" y="812628"/>
            <a:ext cx="10139922" cy="3243382"/>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Open quotation mark with solid fill">
            <a:extLst>
              <a:ext uri="{FF2B5EF4-FFF2-40B4-BE49-F238E27FC236}">
                <a16:creationId xmlns:a16="http://schemas.microsoft.com/office/drawing/2014/main" id="{1F4869A7-1DC3-ECB5-9183-C80D76AB634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1452" y="515522"/>
            <a:ext cx="1745095" cy="1745095"/>
          </a:xfrm>
          <a:prstGeom prst="rect">
            <a:avLst/>
          </a:prstGeom>
        </p:spPr>
      </p:pic>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1432560" y="1388070"/>
            <a:ext cx="9235440" cy="2367234"/>
          </a:xfrm>
          <a:prstGeom prst="rect">
            <a:avLst/>
          </a:prstGeom>
        </p:spPr>
        <p:txBody>
          <a:bodyPr anchor="t">
            <a:normAutofit/>
          </a:bodyPr>
          <a:lstStyle>
            <a:lvl1pPr marL="9525" indent="0" algn="l">
              <a:tabLst/>
              <a:defRPr sz="38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1432560" y="4428892"/>
            <a:ext cx="9235440" cy="1290320"/>
          </a:xfrm>
          <a:prstGeom prst="rect">
            <a:avLst/>
          </a:prstGeom>
        </p:spPr>
        <p:txBody>
          <a:bodyPr>
            <a:normAutofit/>
          </a:bodyPr>
          <a:lstStyle>
            <a:lvl1pPr marL="0" indent="0" algn="r">
              <a:buNone/>
              <a:defRPr sz="2800">
                <a:solidFill>
                  <a:schemeClr val="accent5"/>
                </a:solidFill>
                <a:latin typeface="Avenir Book" panose="02000503020000020003"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cxnSp>
        <p:nvCxnSpPr>
          <p:cNvPr id="8" name="Straight Connector 7">
            <a:extLst>
              <a:ext uri="{FF2B5EF4-FFF2-40B4-BE49-F238E27FC236}">
                <a16:creationId xmlns:a16="http://schemas.microsoft.com/office/drawing/2014/main" id="{F26D61FB-DEE0-6B48-799D-F6E1E2C4E6A9}"/>
              </a:ext>
            </a:extLst>
          </p:cNvPr>
          <p:cNvCxnSpPr>
            <a:cxnSpLocks/>
          </p:cNvCxnSpPr>
          <p:nvPr userDrawn="1"/>
        </p:nvCxnSpPr>
        <p:spPr>
          <a:xfrm>
            <a:off x="2164976" y="1143001"/>
            <a:ext cx="8503024"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27D3A85-E189-B11A-EFF3-E9561246978D}"/>
              </a:ext>
            </a:extLst>
          </p:cNvPr>
          <p:cNvCxnSpPr>
            <a:cxnSpLocks/>
          </p:cNvCxnSpPr>
          <p:nvPr userDrawn="1"/>
        </p:nvCxnSpPr>
        <p:spPr>
          <a:xfrm flipV="1">
            <a:off x="1432560" y="4210567"/>
            <a:ext cx="9700661" cy="21256"/>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A810EE6-7529-47EF-5418-C215069A5C43}"/>
              </a:ext>
            </a:extLst>
          </p:cNvPr>
          <p:cNvCxnSpPr>
            <a:cxnSpLocks/>
          </p:cNvCxnSpPr>
          <p:nvPr userDrawn="1"/>
        </p:nvCxnSpPr>
        <p:spPr>
          <a:xfrm>
            <a:off x="11133221" y="1388069"/>
            <a:ext cx="0" cy="2798919"/>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6A6DA79-51D7-0493-B8F8-D85A9FF769AE}"/>
              </a:ext>
            </a:extLst>
          </p:cNvPr>
          <p:cNvCxnSpPr>
            <a:cxnSpLocks/>
          </p:cNvCxnSpPr>
          <p:nvPr userDrawn="1"/>
        </p:nvCxnSpPr>
        <p:spPr>
          <a:xfrm flipH="1">
            <a:off x="1175263" y="1925869"/>
            <a:ext cx="17043" cy="1829435"/>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1283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Quotation - Bubble">
    <p:bg>
      <p:bgPr>
        <a:solidFill>
          <a:schemeClr val="accent2"/>
        </a:solidFill>
        <a:effectLst/>
      </p:bgPr>
    </p:bg>
    <p:spTree>
      <p:nvGrpSpPr>
        <p:cNvPr id="1" name=""/>
        <p:cNvGrpSpPr/>
        <p:nvPr/>
      </p:nvGrpSpPr>
      <p:grpSpPr>
        <a:xfrm>
          <a:off x="0" y="0"/>
          <a:ext cx="0" cy="0"/>
          <a:chOff x="0" y="0"/>
          <a:chExt cx="0" cy="0"/>
        </a:xfrm>
      </p:grpSpPr>
      <p:sp>
        <p:nvSpPr>
          <p:cNvPr id="6" name="Graphic 4">
            <a:extLst>
              <a:ext uri="{FF2B5EF4-FFF2-40B4-BE49-F238E27FC236}">
                <a16:creationId xmlns:a16="http://schemas.microsoft.com/office/drawing/2014/main" id="{FC702A23-6CBE-42B9-B55B-D6D729788188}"/>
              </a:ext>
            </a:extLst>
          </p:cNvPr>
          <p:cNvSpPr/>
          <p:nvPr/>
        </p:nvSpPr>
        <p:spPr>
          <a:xfrm>
            <a:off x="0" y="0"/>
            <a:ext cx="12206175" cy="5092264"/>
          </a:xfrm>
          <a:custGeom>
            <a:avLst/>
            <a:gdLst>
              <a:gd name="connsiteX0" fmla="*/ 0 w 7772399"/>
              <a:gd name="connsiteY0" fmla="*/ 0 h 3242548"/>
              <a:gd name="connsiteX1" fmla="*/ 7770376 w 7772399"/>
              <a:gd name="connsiteY1" fmla="*/ 0 h 3242548"/>
              <a:gd name="connsiteX2" fmla="*/ 7772400 w 7772399"/>
              <a:gd name="connsiteY2" fmla="*/ 2188012 h 3242548"/>
              <a:gd name="connsiteX3" fmla="*/ 2147530 w 7772399"/>
              <a:gd name="connsiteY3" fmla="*/ 2857976 h 3242548"/>
              <a:gd name="connsiteX4" fmla="*/ 2240637 w 7772399"/>
              <a:gd name="connsiteY4" fmla="*/ 3242548 h 3242548"/>
              <a:gd name="connsiteX5" fmla="*/ 1592937 w 7772399"/>
              <a:gd name="connsiteY5" fmla="*/ 2813447 h 3242548"/>
              <a:gd name="connsiteX6" fmla="*/ 0 w 7772399"/>
              <a:gd name="connsiteY6" fmla="*/ 1971842 h 3242548"/>
              <a:gd name="connsiteX7" fmla="*/ 0 w 7772399"/>
              <a:gd name="connsiteY7" fmla="*/ 0 h 3242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72399" h="3242548">
                <a:moveTo>
                  <a:pt x="0" y="0"/>
                </a:moveTo>
                <a:lnTo>
                  <a:pt x="7770376" y="0"/>
                </a:lnTo>
                <a:lnTo>
                  <a:pt x="7772400" y="2188012"/>
                </a:lnTo>
                <a:cubicBezTo>
                  <a:pt x="7772400" y="2188012"/>
                  <a:pt x="5845493" y="3110984"/>
                  <a:pt x="2147530" y="2857976"/>
                </a:cubicBezTo>
                <a:cubicBezTo>
                  <a:pt x="2147530" y="2857976"/>
                  <a:pt x="2030135" y="3068479"/>
                  <a:pt x="2240637" y="3242548"/>
                </a:cubicBezTo>
                <a:cubicBezTo>
                  <a:pt x="2240637" y="3242548"/>
                  <a:pt x="1726525" y="3108960"/>
                  <a:pt x="1592937" y="2813447"/>
                </a:cubicBezTo>
                <a:cubicBezTo>
                  <a:pt x="1592937" y="2813447"/>
                  <a:pt x="293489" y="2554367"/>
                  <a:pt x="0" y="1971842"/>
                </a:cubicBezTo>
                <a:lnTo>
                  <a:pt x="0" y="0"/>
                </a:lnTo>
                <a:close/>
              </a:path>
            </a:pathLst>
          </a:custGeom>
          <a:solidFill>
            <a:srgbClr val="FFFFFF"/>
          </a:solidFill>
          <a:ln w="4048" cap="flat">
            <a:noFill/>
            <a:prstDash val="solid"/>
            <a:miter/>
          </a:ln>
        </p:spPr>
        <p:txBody>
          <a:bodyPr rtlCol="0" anchor="ctr"/>
          <a:lstStyle/>
          <a:p>
            <a:endParaRPr lang="en-US"/>
          </a:p>
        </p:txBody>
      </p:sp>
      <p:pic>
        <p:nvPicPr>
          <p:cNvPr id="7" name="Graphic 6" descr="Open quotation mark with solid fill">
            <a:extLst>
              <a:ext uri="{FF2B5EF4-FFF2-40B4-BE49-F238E27FC236}">
                <a16:creationId xmlns:a16="http://schemas.microsoft.com/office/drawing/2014/main" id="{287DF41A-5839-60AF-2CF6-139D0743640F}"/>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1452" y="515522"/>
            <a:ext cx="1745095" cy="1745095"/>
          </a:xfrm>
          <a:prstGeom prst="rect">
            <a:avLst/>
          </a:prstGeom>
        </p:spPr>
      </p:pic>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1432560" y="1388070"/>
            <a:ext cx="9235440" cy="2367234"/>
          </a:xfrm>
          <a:prstGeom prst="rect">
            <a:avLst/>
          </a:prstGeom>
        </p:spPr>
        <p:txBody>
          <a:bodyPr anchor="t">
            <a:normAutofit/>
          </a:bodyPr>
          <a:lstStyle>
            <a:lvl1pPr marL="9525" indent="0" algn="l">
              <a:tabLst/>
              <a:defRPr sz="3800">
                <a:solidFill>
                  <a:schemeClr val="accent5"/>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3657600" y="4942298"/>
            <a:ext cx="7010400" cy="998514"/>
          </a:xfrm>
          <a:prstGeom prst="rect">
            <a:avLst/>
          </a:prstGeom>
        </p:spPr>
        <p:txBody>
          <a:bodyPr>
            <a:normAutofit/>
          </a:bodyPr>
          <a:lstStyle>
            <a:lvl1pPr marL="0" indent="0" algn="l">
              <a:buNone/>
              <a:defRPr sz="2800">
                <a:solidFill>
                  <a:schemeClr val="accent5"/>
                </a:solidFill>
                <a:latin typeface="Avenir Book" panose="02000503020000020003"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5"/>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5"/>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5"/>
                </a:solidFill>
                <a:latin typeface="Calibri" panose="020F0502020204030204" pitchFamily="34" charset="0"/>
                <a:cs typeface="Calibri" panose="020F0502020204030204" pitchFamily="34" charset="0"/>
              </a:defRPr>
            </a:lvl1pPr>
          </a:lstStyle>
          <a:p>
            <a:endParaRPr lang="en-US"/>
          </a:p>
        </p:txBody>
      </p:sp>
      <p:pic>
        <p:nvPicPr>
          <p:cNvPr id="12" name="Picture 11">
            <a:extLst>
              <a:ext uri="{FF2B5EF4-FFF2-40B4-BE49-F238E27FC236}">
                <a16:creationId xmlns:a16="http://schemas.microsoft.com/office/drawing/2014/main" id="{07DCA173-29B7-D1EF-9FC0-FA7CA7E3A793}"/>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1922689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Quotation - Blue">
    <p:bg>
      <p:bgPr>
        <a:solidFill>
          <a:schemeClr val="tx2"/>
        </a:solidFill>
        <a:effectLst/>
      </p:bgPr>
    </p:bg>
    <p:spTree>
      <p:nvGrpSpPr>
        <p:cNvPr id="1" name=""/>
        <p:cNvGrpSpPr/>
        <p:nvPr/>
      </p:nvGrpSpPr>
      <p:grpSpPr>
        <a:xfrm>
          <a:off x="0" y="0"/>
          <a:ext cx="0" cy="0"/>
          <a:chOff x="0" y="0"/>
          <a:chExt cx="0" cy="0"/>
        </a:xfrm>
      </p:grpSpPr>
      <p:pic>
        <p:nvPicPr>
          <p:cNvPr id="4" name="Graphic 3" descr="Open quotation mark with solid fill">
            <a:extLst>
              <a:ext uri="{FF2B5EF4-FFF2-40B4-BE49-F238E27FC236}">
                <a16:creationId xmlns:a16="http://schemas.microsoft.com/office/drawing/2014/main" id="{1F4869A7-1DC3-ECB5-9183-C80D76AB634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1452" y="811357"/>
            <a:ext cx="1745095" cy="1745095"/>
          </a:xfrm>
          <a:prstGeom prst="rect">
            <a:avLst/>
          </a:prstGeom>
        </p:spPr>
      </p:pic>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1432560" y="1683905"/>
            <a:ext cx="9235440" cy="2367234"/>
          </a:xfrm>
          <a:prstGeom prst="rect">
            <a:avLst/>
          </a:prstGeom>
        </p:spPr>
        <p:txBody>
          <a:bodyPr anchor="t">
            <a:normAutofit/>
          </a:bodyPr>
          <a:lstStyle>
            <a:lvl1pPr marL="9525" indent="0" algn="l">
              <a:tabLst/>
              <a:defRPr sz="38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1432560" y="4278527"/>
            <a:ext cx="9235440" cy="1290320"/>
          </a:xfrm>
          <a:prstGeom prst="rect">
            <a:avLst/>
          </a:prstGeom>
        </p:spPr>
        <p:txBody>
          <a:bodyPr>
            <a:normAutofit/>
          </a:bodyPr>
          <a:lstStyle>
            <a:lvl1pPr marL="0" indent="0" algn="r">
              <a:buNone/>
              <a:defRPr sz="2800">
                <a:solidFill>
                  <a:schemeClr val="bg1"/>
                </a:solidFill>
                <a:latin typeface="Avenir Book" panose="02000503020000020003"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6" name="Picture 5">
            <a:extLst>
              <a:ext uri="{FF2B5EF4-FFF2-40B4-BE49-F238E27FC236}">
                <a16:creationId xmlns:a16="http://schemas.microsoft.com/office/drawing/2014/main" id="{E4D07675-CCF6-8BF5-8CF7-1A492C9D711C}"/>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2415825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Light Blue Transition Title">
    <p:bg>
      <p:bgPr>
        <a:solidFill>
          <a:schemeClr val="accent2"/>
        </a:solidFill>
        <a:effectLst/>
      </p:bgPr>
    </p:bg>
    <p:spTree>
      <p:nvGrpSpPr>
        <p:cNvPr id="1" name=""/>
        <p:cNvGrpSpPr/>
        <p:nvPr/>
      </p:nvGrpSpPr>
      <p:grpSpPr>
        <a:xfrm>
          <a:off x="0" y="0"/>
          <a:ext cx="0" cy="0"/>
          <a:chOff x="0" y="0"/>
          <a:chExt cx="0" cy="0"/>
        </a:xfrm>
      </p:grpSpPr>
      <p:pic>
        <p:nvPicPr>
          <p:cNvPr id="5" name="object 6" descr="Worker with a laptop and hard hat on top of a solar panel array">
            <a:extLst>
              <a:ext uri="{FF2B5EF4-FFF2-40B4-BE49-F238E27FC236}">
                <a16:creationId xmlns:a16="http://schemas.microsoft.com/office/drawing/2014/main" id="{1C7048B8-64AA-5AC0-B445-C4545F941D26}"/>
              </a:ext>
            </a:extLst>
          </p:cNvPr>
          <p:cNvPicPr/>
          <p:nvPr userDrawn="1"/>
        </p:nvPicPr>
        <p:blipFill rotWithShape="1">
          <a:blip r:embed="rId2" cstate="hqprint">
            <a:duotone>
              <a:schemeClr val="accent2">
                <a:shade val="45000"/>
                <a:satMod val="135000"/>
              </a:schemeClr>
              <a:prstClr val="white"/>
            </a:duotone>
            <a:alphaModFix amt="40000"/>
            <a:extLst>
              <a:ext uri="{28A0092B-C50C-407E-A947-70E740481C1C}">
                <a14:useLocalDpi xmlns:a14="http://schemas.microsoft.com/office/drawing/2010/main"/>
              </a:ext>
            </a:extLst>
          </a:blip>
          <a:srcRect/>
          <a:stretch/>
        </p:blipFill>
        <p:spPr>
          <a:xfrm>
            <a:off x="0" y="0"/>
            <a:ext cx="4331374" cy="6858000"/>
          </a:xfrm>
          <a:prstGeom prst="rect">
            <a:avLst/>
          </a:prstGeom>
        </p:spPr>
      </p:pic>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Holder 2">
            <a:extLst>
              <a:ext uri="{FF2B5EF4-FFF2-40B4-BE49-F238E27FC236}">
                <a16:creationId xmlns:a16="http://schemas.microsoft.com/office/drawing/2014/main" id="{BA47CFD6-9A37-5C22-1F60-6282A9C542EB}"/>
              </a:ext>
            </a:extLst>
          </p:cNvPr>
          <p:cNvSpPr>
            <a:spLocks noGrp="1"/>
          </p:cNvSpPr>
          <p:nvPr>
            <p:ph type="title"/>
          </p:nvPr>
        </p:nvSpPr>
        <p:spPr>
          <a:xfrm>
            <a:off x="4909432" y="1748117"/>
            <a:ext cx="6517341" cy="2420471"/>
          </a:xfrm>
        </p:spPr>
        <p:txBody>
          <a:bodyPr lIns="0" tIns="0" rIns="0" bIns="0">
            <a:noAutofit/>
          </a:bodyPr>
          <a:lstStyle>
            <a:lvl1pPr>
              <a:defRPr sz="5824" b="0" i="0">
                <a:solidFill>
                  <a:schemeClr val="bg2"/>
                </a:solidFill>
                <a:latin typeface="Avenir LT Std 65 Medium"/>
                <a:cs typeface="Avenir LT Std 65 Medium"/>
              </a:defRPr>
            </a:lvl1pPr>
          </a:lstStyle>
          <a:p>
            <a:r>
              <a:rPr lang="en-US"/>
              <a:t>Click to edit Master title style</a:t>
            </a:r>
            <a:endParaRPr/>
          </a:p>
        </p:txBody>
      </p:sp>
      <p:sp>
        <p:nvSpPr>
          <p:cNvPr id="7" name="Holder 3">
            <a:extLst>
              <a:ext uri="{FF2B5EF4-FFF2-40B4-BE49-F238E27FC236}">
                <a16:creationId xmlns:a16="http://schemas.microsoft.com/office/drawing/2014/main" id="{32FDF9F2-758B-0952-349C-FF8D724B19E0}"/>
              </a:ext>
            </a:extLst>
          </p:cNvPr>
          <p:cNvSpPr>
            <a:spLocks noGrp="1"/>
          </p:cNvSpPr>
          <p:nvPr>
            <p:ph type="body" idx="1"/>
          </p:nvPr>
        </p:nvSpPr>
        <p:spPr>
          <a:xfrm>
            <a:off x="4909432" y="4370294"/>
            <a:ext cx="6517341" cy="1011933"/>
          </a:xfrm>
        </p:spPr>
        <p:txBody>
          <a:bodyPr lIns="0" tIns="0" rIns="0" bIns="0">
            <a:noAutofit/>
          </a:bodyPr>
          <a:lstStyle>
            <a:lvl1pPr marL="0" indent="0">
              <a:buNone/>
              <a:defRPr sz="2400" b="0" i="0">
                <a:solidFill>
                  <a:schemeClr val="accent5"/>
                </a:solidFill>
                <a:latin typeface="Calibri" panose="020F0502020204030204" pitchFamily="34" charset="0"/>
                <a:cs typeface="Calibri" panose="020F0502020204030204" pitchFamily="34" charset="0"/>
              </a:defRPr>
            </a:lvl1pPr>
          </a:lstStyle>
          <a:p>
            <a:pPr lvl="0"/>
            <a:r>
              <a:rPr lang="en-US"/>
              <a:t>Click to edit Master text styles</a:t>
            </a:r>
          </a:p>
        </p:txBody>
      </p:sp>
      <p:pic>
        <p:nvPicPr>
          <p:cNvPr id="3" name="Picture 2">
            <a:extLst>
              <a:ext uri="{FF2B5EF4-FFF2-40B4-BE49-F238E27FC236}">
                <a16:creationId xmlns:a16="http://schemas.microsoft.com/office/drawing/2014/main" id="{FADFE539-13E4-D005-28C9-8598FB2E894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grpSp>
        <p:nvGrpSpPr>
          <p:cNvPr id="13" name="Group 12">
            <a:extLst>
              <a:ext uri="{FF2B5EF4-FFF2-40B4-BE49-F238E27FC236}">
                <a16:creationId xmlns:a16="http://schemas.microsoft.com/office/drawing/2014/main" id="{587CC663-B084-C5A4-37D2-A71CCF4E26B3}"/>
              </a:ext>
            </a:extLst>
          </p:cNvPr>
          <p:cNvGrpSpPr/>
          <p:nvPr userDrawn="1"/>
        </p:nvGrpSpPr>
        <p:grpSpPr>
          <a:xfrm>
            <a:off x="-27147" y="-1143"/>
            <a:ext cx="5315494" cy="6865586"/>
            <a:chOff x="-27147" y="-1143"/>
            <a:chExt cx="5315494" cy="6865586"/>
          </a:xfrm>
        </p:grpSpPr>
        <p:sp>
          <p:nvSpPr>
            <p:cNvPr id="8" name="Freeform 7">
              <a:extLst>
                <a:ext uri="{FF2B5EF4-FFF2-40B4-BE49-F238E27FC236}">
                  <a16:creationId xmlns:a16="http://schemas.microsoft.com/office/drawing/2014/main" id="{7F5EF78F-4D80-1349-3FB1-85EF14BEAE06}"/>
                </a:ext>
              </a:extLst>
            </p:cNvPr>
            <p:cNvSpPr/>
            <p:nvPr/>
          </p:nvSpPr>
          <p:spPr>
            <a:xfrm>
              <a:off x="-1206" y="-92"/>
              <a:ext cx="1428645" cy="6852884"/>
            </a:xfrm>
            <a:custGeom>
              <a:avLst/>
              <a:gdLst>
                <a:gd name="connsiteX0" fmla="*/ 0 w 1428645"/>
                <a:gd name="connsiteY0" fmla="*/ 0 h 6852884"/>
                <a:gd name="connsiteX1" fmla="*/ 13778 w 1428645"/>
                <a:gd name="connsiteY1" fmla="*/ 6852885 h 6852884"/>
                <a:gd name="connsiteX2" fmla="*/ 45526 w 1428645"/>
                <a:gd name="connsiteY2" fmla="*/ 6852885 h 6852884"/>
                <a:gd name="connsiteX3" fmla="*/ 1428646 w 1428645"/>
                <a:gd name="connsiteY3" fmla="*/ 0 h 6852884"/>
                <a:gd name="connsiteX4" fmla="*/ 0 w 1428645"/>
                <a:gd name="connsiteY4" fmla="*/ 0 h 685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645" h="6852884">
                  <a:moveTo>
                    <a:pt x="0" y="0"/>
                  </a:moveTo>
                  <a:lnTo>
                    <a:pt x="13778" y="6852885"/>
                  </a:lnTo>
                  <a:lnTo>
                    <a:pt x="45526" y="6852885"/>
                  </a:lnTo>
                  <a:lnTo>
                    <a:pt x="1428646" y="0"/>
                  </a:lnTo>
                  <a:lnTo>
                    <a:pt x="0" y="0"/>
                  </a:lnTo>
                  <a:close/>
                </a:path>
              </a:pathLst>
            </a:custGeom>
            <a:solidFill>
              <a:schemeClr val="tx2">
                <a:alpha val="50000"/>
              </a:scheme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D2DD4413-3262-7253-1695-FD7BCE794CC4}"/>
                </a:ext>
              </a:extLst>
            </p:cNvPr>
            <p:cNvSpPr/>
            <p:nvPr/>
          </p:nvSpPr>
          <p:spPr>
            <a:xfrm>
              <a:off x="-27147" y="0"/>
              <a:ext cx="948067" cy="6858092"/>
            </a:xfrm>
            <a:custGeom>
              <a:avLst/>
              <a:gdLst>
                <a:gd name="connsiteX0" fmla="*/ 0 w 876236"/>
                <a:gd name="connsiteY0" fmla="*/ 0 h 6859235"/>
                <a:gd name="connsiteX1" fmla="*/ 25398 w 876236"/>
                <a:gd name="connsiteY1" fmla="*/ 6859236 h 6859235"/>
                <a:gd name="connsiteX2" fmla="*/ 120641 w 876236"/>
                <a:gd name="connsiteY2" fmla="*/ 6859236 h 6859235"/>
                <a:gd name="connsiteX3" fmla="*/ 876236 w 876236"/>
                <a:gd name="connsiteY3" fmla="*/ 0 h 6859235"/>
                <a:gd name="connsiteX4" fmla="*/ 0 w 876236"/>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236" h="6859235">
                  <a:moveTo>
                    <a:pt x="0" y="0"/>
                  </a:moveTo>
                  <a:lnTo>
                    <a:pt x="25398" y="6859236"/>
                  </a:lnTo>
                  <a:lnTo>
                    <a:pt x="120641" y="6859236"/>
                  </a:lnTo>
                  <a:lnTo>
                    <a:pt x="876236" y="0"/>
                  </a:lnTo>
                  <a:lnTo>
                    <a:pt x="0" y="0"/>
                  </a:lnTo>
                  <a:close/>
                </a:path>
              </a:pathLst>
            </a:custGeom>
            <a:solidFill>
              <a:schemeClr val="accent2">
                <a:alpha val="7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61B187C-AFF3-8F34-885E-0FF12D0B61B0}"/>
                </a:ext>
              </a:extLst>
            </p:cNvPr>
            <p:cNvSpPr/>
            <p:nvPr/>
          </p:nvSpPr>
          <p:spPr>
            <a:xfrm>
              <a:off x="2811638" y="3866703"/>
              <a:ext cx="793692" cy="2997739"/>
            </a:xfrm>
            <a:custGeom>
              <a:avLst/>
              <a:gdLst>
                <a:gd name="connsiteX0" fmla="*/ 0 w 793692"/>
                <a:gd name="connsiteY0" fmla="*/ 2997740 h 2997739"/>
                <a:gd name="connsiteX1" fmla="*/ 793692 w 793692"/>
                <a:gd name="connsiteY1" fmla="*/ 2997740 h 2997739"/>
                <a:gd name="connsiteX2" fmla="*/ 666701 w 793692"/>
                <a:gd name="connsiteY2" fmla="*/ 0 h 2997739"/>
                <a:gd name="connsiteX3" fmla="*/ 0 w 793692"/>
                <a:gd name="connsiteY3" fmla="*/ 2997740 h 2997739"/>
              </a:gdLst>
              <a:ahLst/>
              <a:cxnLst>
                <a:cxn ang="0">
                  <a:pos x="connsiteX0" y="connsiteY0"/>
                </a:cxn>
                <a:cxn ang="0">
                  <a:pos x="connsiteX1" y="connsiteY1"/>
                </a:cxn>
                <a:cxn ang="0">
                  <a:pos x="connsiteX2" y="connsiteY2"/>
                </a:cxn>
                <a:cxn ang="0">
                  <a:pos x="connsiteX3" y="connsiteY3"/>
                </a:cxn>
              </a:cxnLst>
              <a:rect l="l" t="t" r="r" b="b"/>
              <a:pathLst>
                <a:path w="793692" h="2997739">
                  <a:moveTo>
                    <a:pt x="0" y="2997740"/>
                  </a:moveTo>
                  <a:lnTo>
                    <a:pt x="793692" y="2997740"/>
                  </a:lnTo>
                  <a:lnTo>
                    <a:pt x="666701" y="0"/>
                  </a:lnTo>
                  <a:lnTo>
                    <a:pt x="0" y="2997740"/>
                  </a:lnTo>
                  <a:close/>
                </a:path>
              </a:pathLst>
            </a:custGeom>
            <a:solidFill>
              <a:schemeClr val="accent2"/>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60573C25-316B-19EA-A35F-5C5649CE9FB6}"/>
                </a:ext>
              </a:extLst>
            </p:cNvPr>
            <p:cNvSpPr/>
            <p:nvPr/>
          </p:nvSpPr>
          <p:spPr>
            <a:xfrm>
              <a:off x="2805678" y="-1143"/>
              <a:ext cx="2482669" cy="6859235"/>
            </a:xfrm>
            <a:custGeom>
              <a:avLst/>
              <a:gdLst>
                <a:gd name="connsiteX0" fmla="*/ 869887 w 2482669"/>
                <a:gd name="connsiteY0" fmla="*/ 0 h 6859235"/>
                <a:gd name="connsiteX1" fmla="*/ 0 w 2482669"/>
                <a:gd name="connsiteY1" fmla="*/ 6859236 h 6859235"/>
                <a:gd name="connsiteX2" fmla="*/ 0 w 2482669"/>
                <a:gd name="connsiteY2" fmla="*/ 6859236 h 6859235"/>
                <a:gd name="connsiteX3" fmla="*/ 2482669 w 2482669"/>
                <a:gd name="connsiteY3" fmla="*/ 0 h 6859235"/>
                <a:gd name="connsiteX4" fmla="*/ 869887 w 2482669"/>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669" h="6859235">
                  <a:moveTo>
                    <a:pt x="869887" y="0"/>
                  </a:moveTo>
                  <a:lnTo>
                    <a:pt x="0" y="6859236"/>
                  </a:lnTo>
                  <a:lnTo>
                    <a:pt x="0" y="6859236"/>
                  </a:lnTo>
                  <a:lnTo>
                    <a:pt x="2482669" y="0"/>
                  </a:lnTo>
                  <a:lnTo>
                    <a:pt x="869887" y="0"/>
                  </a:lnTo>
                  <a:close/>
                </a:path>
              </a:pathLst>
            </a:custGeom>
            <a:solidFill>
              <a:schemeClr val="tx2">
                <a:alpha val="50000"/>
              </a:schemeClr>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8700C47-473B-B644-B3A6-2345B38FAE34}"/>
                </a:ext>
              </a:extLst>
            </p:cNvPr>
            <p:cNvSpPr/>
            <p:nvPr/>
          </p:nvSpPr>
          <p:spPr>
            <a:xfrm>
              <a:off x="3195882" y="-1143"/>
              <a:ext cx="666701" cy="6865586"/>
            </a:xfrm>
            <a:custGeom>
              <a:avLst/>
              <a:gdLst>
                <a:gd name="connsiteX0" fmla="*/ 634954 w 666701"/>
                <a:gd name="connsiteY0" fmla="*/ 0 h 6865586"/>
                <a:gd name="connsiteX1" fmla="*/ 0 w 666701"/>
                <a:gd name="connsiteY1" fmla="*/ 6859236 h 6865586"/>
                <a:gd name="connsiteX2" fmla="*/ 666701 w 666701"/>
                <a:gd name="connsiteY2" fmla="*/ 6865587 h 6865586"/>
                <a:gd name="connsiteX3" fmla="*/ 666701 w 666701"/>
                <a:gd name="connsiteY3" fmla="*/ 0 h 6865586"/>
                <a:gd name="connsiteX4" fmla="*/ 634954 w 666701"/>
                <a:gd name="connsiteY4" fmla="*/ 0 h 6865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01" h="6865586">
                  <a:moveTo>
                    <a:pt x="634954" y="0"/>
                  </a:moveTo>
                  <a:lnTo>
                    <a:pt x="0" y="6859236"/>
                  </a:lnTo>
                  <a:lnTo>
                    <a:pt x="666701" y="6865587"/>
                  </a:lnTo>
                  <a:lnTo>
                    <a:pt x="666701" y="0"/>
                  </a:lnTo>
                  <a:lnTo>
                    <a:pt x="634954" y="0"/>
                  </a:lnTo>
                  <a:close/>
                </a:path>
              </a:pathLst>
            </a:custGeom>
            <a:solidFill>
              <a:srgbClr val="1A325D">
                <a:alpha val="50000"/>
              </a:srgb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29975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Blue Transition Title">
    <p:bg>
      <p:bgPr>
        <a:solidFill>
          <a:schemeClr val="tx2"/>
        </a:solidFill>
        <a:effectLst/>
      </p:bgPr>
    </p:bg>
    <p:spTree>
      <p:nvGrpSpPr>
        <p:cNvPr id="1" name=""/>
        <p:cNvGrpSpPr/>
        <p:nvPr/>
      </p:nvGrpSpPr>
      <p:grpSpPr>
        <a:xfrm>
          <a:off x="0" y="0"/>
          <a:ext cx="0" cy="0"/>
          <a:chOff x="0" y="0"/>
          <a:chExt cx="0" cy="0"/>
        </a:xfrm>
      </p:grpSpPr>
      <p:pic>
        <p:nvPicPr>
          <p:cNvPr id="13" name="object 6">
            <a:extLst>
              <a:ext uri="{FF2B5EF4-FFF2-40B4-BE49-F238E27FC236}">
                <a16:creationId xmlns:a16="http://schemas.microsoft.com/office/drawing/2014/main" id="{0D874A40-24C6-290C-82C7-2282B302CCC8}"/>
              </a:ext>
            </a:extLst>
          </p:cNvPr>
          <p:cNvPicPr/>
          <p:nvPr userDrawn="1"/>
        </p:nvPicPr>
        <p:blipFill rotWithShape="1">
          <a:blip r:embed="rId2" cstate="screen">
            <a:duotone>
              <a:schemeClr val="accent1">
                <a:shade val="45000"/>
                <a:satMod val="135000"/>
              </a:schemeClr>
              <a:prstClr val="white"/>
            </a:duotone>
            <a:alphaModFix amt="50000"/>
            <a:extLst>
              <a:ext uri="{28A0092B-C50C-407E-A947-70E740481C1C}">
                <a14:useLocalDpi xmlns:a14="http://schemas.microsoft.com/office/drawing/2010/main"/>
              </a:ext>
            </a:extLst>
          </a:blip>
          <a:srcRect/>
          <a:stretch/>
        </p:blipFill>
        <p:spPr>
          <a:xfrm>
            <a:off x="-18586" y="-11119"/>
            <a:ext cx="3484162" cy="6860768"/>
          </a:xfrm>
          <a:prstGeom prst="rect">
            <a:avLst/>
          </a:prstGeom>
        </p:spPr>
      </p:pic>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4946008" y="1748117"/>
            <a:ext cx="6530788" cy="2420471"/>
          </a:xfrm>
        </p:spPr>
        <p:txBody>
          <a:bodyPr lIns="0" tIns="0" rIns="0" bIns="0">
            <a:noAutofit/>
          </a:bodyPr>
          <a:lstStyle>
            <a:lvl1pPr>
              <a:defRPr sz="5824" b="0" i="0">
                <a:solidFill>
                  <a:schemeClr val="bg2"/>
                </a:solidFill>
                <a:latin typeface="Avenir LT Std 65 Medium"/>
                <a:cs typeface="Avenir LT Std 65 Medium"/>
              </a:defRPr>
            </a:lvl1pPr>
          </a:lstStyle>
          <a:p>
            <a:r>
              <a:rPr lang="en-US"/>
              <a:t>Click to edit Master title style</a:t>
            </a:r>
            <a:endParaRPr/>
          </a:p>
        </p:txBody>
      </p:sp>
      <p:sp>
        <p:nvSpPr>
          <p:cNvPr id="10" name="Holder 3">
            <a:extLst>
              <a:ext uri="{FF2B5EF4-FFF2-40B4-BE49-F238E27FC236}">
                <a16:creationId xmlns:a16="http://schemas.microsoft.com/office/drawing/2014/main" id="{3E6289C2-E677-5144-9ECA-42D077D6C5DA}"/>
              </a:ext>
            </a:extLst>
          </p:cNvPr>
          <p:cNvSpPr>
            <a:spLocks noGrp="1"/>
          </p:cNvSpPr>
          <p:nvPr>
            <p:ph type="body" idx="1"/>
          </p:nvPr>
        </p:nvSpPr>
        <p:spPr>
          <a:xfrm>
            <a:off x="4946008" y="4370294"/>
            <a:ext cx="6530788" cy="1011933"/>
          </a:xfrm>
        </p:spPr>
        <p:txBody>
          <a:bodyPr lIns="0" tIns="0" rIns="0" bIns="0">
            <a:noAutofit/>
          </a:bodyPr>
          <a:lstStyle>
            <a:lvl1pPr marL="0" indent="0">
              <a:buNone/>
              <a:defRPr sz="2400" b="0" i="0">
                <a:solidFill>
                  <a:schemeClr val="bg1"/>
                </a:solidFill>
                <a:latin typeface="Calibri" panose="020F0502020204030204" pitchFamily="34" charset="0"/>
                <a:cs typeface="Calibri" panose="020F0502020204030204" pitchFamily="34" charset="0"/>
              </a:defRPr>
            </a:lvl1pPr>
          </a:lstStyle>
          <a:p>
            <a:pPr lvl="0"/>
            <a:r>
              <a:rPr lang="en-US"/>
              <a:t>Click to edit Master text styles</a:t>
            </a:r>
          </a:p>
        </p:txBody>
      </p:sp>
      <p:pic>
        <p:nvPicPr>
          <p:cNvPr id="3" name="Picture 2">
            <a:extLst>
              <a:ext uri="{FF2B5EF4-FFF2-40B4-BE49-F238E27FC236}">
                <a16:creationId xmlns:a16="http://schemas.microsoft.com/office/drawing/2014/main" id="{A5D17ECB-5AE6-B554-6835-6302745786E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grpSp>
        <p:nvGrpSpPr>
          <p:cNvPr id="12" name="Group 11">
            <a:extLst>
              <a:ext uri="{FF2B5EF4-FFF2-40B4-BE49-F238E27FC236}">
                <a16:creationId xmlns:a16="http://schemas.microsoft.com/office/drawing/2014/main" id="{9F55642F-109E-2CBA-5EE2-10599D153DB1}"/>
              </a:ext>
            </a:extLst>
          </p:cNvPr>
          <p:cNvGrpSpPr/>
          <p:nvPr userDrawn="1"/>
        </p:nvGrpSpPr>
        <p:grpSpPr>
          <a:xfrm>
            <a:off x="-18586" y="-4768"/>
            <a:ext cx="5315494" cy="6873870"/>
            <a:chOff x="-27147" y="-9427"/>
            <a:chExt cx="5315494" cy="6873870"/>
          </a:xfrm>
        </p:grpSpPr>
        <p:sp>
          <p:nvSpPr>
            <p:cNvPr id="2" name="Freeform 1">
              <a:extLst>
                <a:ext uri="{FF2B5EF4-FFF2-40B4-BE49-F238E27FC236}">
                  <a16:creationId xmlns:a16="http://schemas.microsoft.com/office/drawing/2014/main" id="{66192D26-603C-C231-26B0-E23FE4D180DF}"/>
                </a:ext>
              </a:extLst>
            </p:cNvPr>
            <p:cNvSpPr/>
            <p:nvPr userDrawn="1"/>
          </p:nvSpPr>
          <p:spPr>
            <a:xfrm>
              <a:off x="-27146" y="-92"/>
              <a:ext cx="1492294" cy="6852884"/>
            </a:xfrm>
            <a:custGeom>
              <a:avLst/>
              <a:gdLst>
                <a:gd name="connsiteX0" fmla="*/ 0 w 1428645"/>
                <a:gd name="connsiteY0" fmla="*/ 0 h 6852884"/>
                <a:gd name="connsiteX1" fmla="*/ 13778 w 1428645"/>
                <a:gd name="connsiteY1" fmla="*/ 6852885 h 6852884"/>
                <a:gd name="connsiteX2" fmla="*/ 45526 w 1428645"/>
                <a:gd name="connsiteY2" fmla="*/ 6852885 h 6852884"/>
                <a:gd name="connsiteX3" fmla="*/ 1428646 w 1428645"/>
                <a:gd name="connsiteY3" fmla="*/ 0 h 6852884"/>
                <a:gd name="connsiteX4" fmla="*/ 0 w 1428645"/>
                <a:gd name="connsiteY4" fmla="*/ 0 h 685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645" h="6852884">
                  <a:moveTo>
                    <a:pt x="0" y="0"/>
                  </a:moveTo>
                  <a:lnTo>
                    <a:pt x="13778" y="6852885"/>
                  </a:lnTo>
                  <a:lnTo>
                    <a:pt x="45526" y="6852885"/>
                  </a:lnTo>
                  <a:lnTo>
                    <a:pt x="1428646" y="0"/>
                  </a:lnTo>
                  <a:lnTo>
                    <a:pt x="0" y="0"/>
                  </a:lnTo>
                  <a:close/>
                </a:path>
              </a:pathLst>
            </a:custGeom>
            <a:solidFill>
              <a:schemeClr val="accent2">
                <a:alpha val="50000"/>
              </a:schemeClr>
            </a:solidFill>
            <a:ln w="0"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3881C514-88DB-8614-F29D-6AE27F65E4A2}"/>
                </a:ext>
              </a:extLst>
            </p:cNvPr>
            <p:cNvSpPr/>
            <p:nvPr userDrawn="1"/>
          </p:nvSpPr>
          <p:spPr>
            <a:xfrm>
              <a:off x="-27147" y="-9427"/>
              <a:ext cx="948057" cy="6858092"/>
            </a:xfrm>
            <a:custGeom>
              <a:avLst/>
              <a:gdLst>
                <a:gd name="connsiteX0" fmla="*/ 0 w 876236"/>
                <a:gd name="connsiteY0" fmla="*/ 0 h 6859235"/>
                <a:gd name="connsiteX1" fmla="*/ 25398 w 876236"/>
                <a:gd name="connsiteY1" fmla="*/ 6859236 h 6859235"/>
                <a:gd name="connsiteX2" fmla="*/ 120641 w 876236"/>
                <a:gd name="connsiteY2" fmla="*/ 6859236 h 6859235"/>
                <a:gd name="connsiteX3" fmla="*/ 876236 w 876236"/>
                <a:gd name="connsiteY3" fmla="*/ 0 h 6859235"/>
                <a:gd name="connsiteX4" fmla="*/ 0 w 876236"/>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236" h="6859235">
                  <a:moveTo>
                    <a:pt x="0" y="0"/>
                  </a:moveTo>
                  <a:lnTo>
                    <a:pt x="25398" y="6859236"/>
                  </a:lnTo>
                  <a:lnTo>
                    <a:pt x="120641" y="6859236"/>
                  </a:lnTo>
                  <a:lnTo>
                    <a:pt x="876236" y="0"/>
                  </a:lnTo>
                  <a:lnTo>
                    <a:pt x="0" y="0"/>
                  </a:lnTo>
                  <a:close/>
                </a:path>
              </a:pathLst>
            </a:custGeom>
            <a:solidFill>
              <a:schemeClr val="tx2">
                <a:alpha val="70000"/>
              </a:scheme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224CF829-BFA0-8F05-CF3A-2A187E6E8F7A}"/>
                </a:ext>
              </a:extLst>
            </p:cNvPr>
            <p:cNvSpPr/>
            <p:nvPr userDrawn="1"/>
          </p:nvSpPr>
          <p:spPr>
            <a:xfrm>
              <a:off x="2811638" y="3866703"/>
              <a:ext cx="793692" cy="2997739"/>
            </a:xfrm>
            <a:custGeom>
              <a:avLst/>
              <a:gdLst>
                <a:gd name="connsiteX0" fmla="*/ 0 w 793692"/>
                <a:gd name="connsiteY0" fmla="*/ 2997740 h 2997739"/>
                <a:gd name="connsiteX1" fmla="*/ 793692 w 793692"/>
                <a:gd name="connsiteY1" fmla="*/ 2997740 h 2997739"/>
                <a:gd name="connsiteX2" fmla="*/ 666701 w 793692"/>
                <a:gd name="connsiteY2" fmla="*/ 0 h 2997739"/>
                <a:gd name="connsiteX3" fmla="*/ 0 w 793692"/>
                <a:gd name="connsiteY3" fmla="*/ 2997740 h 2997739"/>
              </a:gdLst>
              <a:ahLst/>
              <a:cxnLst>
                <a:cxn ang="0">
                  <a:pos x="connsiteX0" y="connsiteY0"/>
                </a:cxn>
                <a:cxn ang="0">
                  <a:pos x="connsiteX1" y="connsiteY1"/>
                </a:cxn>
                <a:cxn ang="0">
                  <a:pos x="connsiteX2" y="connsiteY2"/>
                </a:cxn>
                <a:cxn ang="0">
                  <a:pos x="connsiteX3" y="connsiteY3"/>
                </a:cxn>
              </a:cxnLst>
              <a:rect l="l" t="t" r="r" b="b"/>
              <a:pathLst>
                <a:path w="793692" h="2997739">
                  <a:moveTo>
                    <a:pt x="0" y="2997740"/>
                  </a:moveTo>
                  <a:lnTo>
                    <a:pt x="793692" y="2997740"/>
                  </a:lnTo>
                  <a:lnTo>
                    <a:pt x="666701" y="0"/>
                  </a:lnTo>
                  <a:lnTo>
                    <a:pt x="0" y="2997740"/>
                  </a:lnTo>
                  <a:close/>
                </a:path>
              </a:pathLst>
            </a:custGeom>
            <a:solidFill>
              <a:schemeClr val="accent5"/>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1483D69-3EC1-8E4C-BC12-3EF5450F649A}"/>
                </a:ext>
              </a:extLst>
            </p:cNvPr>
            <p:cNvSpPr/>
            <p:nvPr userDrawn="1"/>
          </p:nvSpPr>
          <p:spPr>
            <a:xfrm>
              <a:off x="2805678" y="-1143"/>
              <a:ext cx="2482669" cy="6859235"/>
            </a:xfrm>
            <a:custGeom>
              <a:avLst/>
              <a:gdLst>
                <a:gd name="connsiteX0" fmla="*/ 869887 w 2482669"/>
                <a:gd name="connsiteY0" fmla="*/ 0 h 6859235"/>
                <a:gd name="connsiteX1" fmla="*/ 0 w 2482669"/>
                <a:gd name="connsiteY1" fmla="*/ 6859236 h 6859235"/>
                <a:gd name="connsiteX2" fmla="*/ 0 w 2482669"/>
                <a:gd name="connsiteY2" fmla="*/ 6859236 h 6859235"/>
                <a:gd name="connsiteX3" fmla="*/ 2482669 w 2482669"/>
                <a:gd name="connsiteY3" fmla="*/ 0 h 6859235"/>
                <a:gd name="connsiteX4" fmla="*/ 869887 w 2482669"/>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669" h="6859235">
                  <a:moveTo>
                    <a:pt x="869887" y="0"/>
                  </a:moveTo>
                  <a:lnTo>
                    <a:pt x="0" y="6859236"/>
                  </a:lnTo>
                  <a:lnTo>
                    <a:pt x="0" y="6859236"/>
                  </a:lnTo>
                  <a:lnTo>
                    <a:pt x="2482669" y="0"/>
                  </a:lnTo>
                  <a:lnTo>
                    <a:pt x="869887" y="0"/>
                  </a:lnTo>
                  <a:close/>
                </a:path>
              </a:pathLst>
            </a:custGeom>
            <a:solidFill>
              <a:schemeClr val="accent2">
                <a:alpha val="50000"/>
              </a:schemeClr>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6293022D-9045-4CD8-D2AC-2CC9CB117B73}"/>
                </a:ext>
              </a:extLst>
            </p:cNvPr>
            <p:cNvSpPr/>
            <p:nvPr userDrawn="1"/>
          </p:nvSpPr>
          <p:spPr>
            <a:xfrm>
              <a:off x="3186455" y="-1143"/>
              <a:ext cx="666701" cy="6865586"/>
            </a:xfrm>
            <a:custGeom>
              <a:avLst/>
              <a:gdLst>
                <a:gd name="connsiteX0" fmla="*/ 634954 w 666701"/>
                <a:gd name="connsiteY0" fmla="*/ 0 h 6865586"/>
                <a:gd name="connsiteX1" fmla="*/ 0 w 666701"/>
                <a:gd name="connsiteY1" fmla="*/ 6859236 h 6865586"/>
                <a:gd name="connsiteX2" fmla="*/ 666701 w 666701"/>
                <a:gd name="connsiteY2" fmla="*/ 6865587 h 6865586"/>
                <a:gd name="connsiteX3" fmla="*/ 666701 w 666701"/>
                <a:gd name="connsiteY3" fmla="*/ 0 h 6865586"/>
                <a:gd name="connsiteX4" fmla="*/ 634954 w 666701"/>
                <a:gd name="connsiteY4" fmla="*/ 0 h 6865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01" h="6865586">
                  <a:moveTo>
                    <a:pt x="634954" y="0"/>
                  </a:moveTo>
                  <a:lnTo>
                    <a:pt x="0" y="6859236"/>
                  </a:lnTo>
                  <a:lnTo>
                    <a:pt x="666701" y="6865587"/>
                  </a:lnTo>
                  <a:lnTo>
                    <a:pt x="666701" y="0"/>
                  </a:lnTo>
                  <a:lnTo>
                    <a:pt x="634954" y="0"/>
                  </a:lnTo>
                  <a:close/>
                </a:path>
              </a:pathLst>
            </a:custGeom>
            <a:solidFill>
              <a:schemeClr val="tx2">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601598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Blue Transition Title">
    <p:bg>
      <p:bgPr>
        <a:solidFill>
          <a:schemeClr val="accent5"/>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4946008" y="1748117"/>
            <a:ext cx="6530788" cy="2420471"/>
          </a:xfrm>
        </p:spPr>
        <p:txBody>
          <a:bodyPr lIns="0" tIns="0" rIns="0" bIns="0">
            <a:noAutofit/>
          </a:bodyPr>
          <a:lstStyle>
            <a:lvl1pPr>
              <a:defRPr sz="5824" b="0" i="0">
                <a:solidFill>
                  <a:schemeClr val="accent3"/>
                </a:solidFill>
                <a:latin typeface="Avenir LT Std 65 Medium"/>
                <a:cs typeface="Avenir LT Std 65 Medium"/>
              </a:defRPr>
            </a:lvl1pPr>
          </a:lstStyle>
          <a:p>
            <a:r>
              <a:rPr lang="en-US"/>
              <a:t>Click to edit Master title style</a:t>
            </a:r>
            <a:endParaRPr/>
          </a:p>
        </p:txBody>
      </p:sp>
      <p:sp>
        <p:nvSpPr>
          <p:cNvPr id="10" name="Holder 3">
            <a:extLst>
              <a:ext uri="{FF2B5EF4-FFF2-40B4-BE49-F238E27FC236}">
                <a16:creationId xmlns:a16="http://schemas.microsoft.com/office/drawing/2014/main" id="{3E6289C2-E677-5144-9ECA-42D077D6C5DA}"/>
              </a:ext>
            </a:extLst>
          </p:cNvPr>
          <p:cNvSpPr>
            <a:spLocks noGrp="1"/>
          </p:cNvSpPr>
          <p:nvPr>
            <p:ph type="body" idx="1"/>
          </p:nvPr>
        </p:nvSpPr>
        <p:spPr>
          <a:xfrm>
            <a:off x="4946008" y="4370294"/>
            <a:ext cx="6530788" cy="1011933"/>
          </a:xfrm>
        </p:spPr>
        <p:txBody>
          <a:bodyPr lIns="0" tIns="0" rIns="0" bIns="0">
            <a:noAutofit/>
          </a:bodyPr>
          <a:lstStyle>
            <a:lvl1pPr marL="0" indent="0">
              <a:buNone/>
              <a:defRPr sz="2400" b="0" i="0">
                <a:solidFill>
                  <a:schemeClr val="bg1"/>
                </a:solidFill>
                <a:latin typeface="Calibri" panose="020F0502020204030204" pitchFamily="34" charset="0"/>
                <a:cs typeface="Calibri" panose="020F0502020204030204" pitchFamily="34" charset="0"/>
              </a:defRPr>
            </a:lvl1pPr>
          </a:lstStyle>
          <a:p>
            <a:pPr lvl="0"/>
            <a:r>
              <a:rPr lang="en-US"/>
              <a:t>Click to edit Master text styles</a:t>
            </a:r>
          </a:p>
        </p:txBody>
      </p:sp>
      <p:pic>
        <p:nvPicPr>
          <p:cNvPr id="3" name="Picture 2">
            <a:extLst>
              <a:ext uri="{FF2B5EF4-FFF2-40B4-BE49-F238E27FC236}">
                <a16:creationId xmlns:a16="http://schemas.microsoft.com/office/drawing/2014/main" id="{A5D17ECB-5AE6-B554-6835-6302745786E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pic>
        <p:nvPicPr>
          <p:cNvPr id="4" name="object 6">
            <a:extLst>
              <a:ext uri="{FF2B5EF4-FFF2-40B4-BE49-F238E27FC236}">
                <a16:creationId xmlns:a16="http://schemas.microsoft.com/office/drawing/2014/main" id="{DF08B347-8400-5559-573D-2EC8097C7016}"/>
              </a:ext>
            </a:extLst>
          </p:cNvPr>
          <p:cNvPicPr/>
          <p:nvPr userDrawn="1"/>
        </p:nvPicPr>
        <p:blipFill rotWithShape="1">
          <a:blip r:embed="rId3" cstate="screen">
            <a:duotone>
              <a:schemeClr val="accent5">
                <a:shade val="45000"/>
                <a:satMod val="135000"/>
              </a:schemeClr>
              <a:prstClr val="white"/>
            </a:duotone>
            <a:alphaModFix amt="40000"/>
            <a:extLst>
              <a:ext uri="{28A0092B-C50C-407E-A947-70E740481C1C}">
                <a14:useLocalDpi xmlns:a14="http://schemas.microsoft.com/office/drawing/2010/main"/>
              </a:ext>
            </a:extLst>
          </a:blip>
          <a:srcRect t="-231"/>
          <a:stretch/>
        </p:blipFill>
        <p:spPr>
          <a:xfrm>
            <a:off x="0" y="0"/>
            <a:ext cx="4331374" cy="6858000"/>
          </a:xfrm>
          <a:prstGeom prst="rect">
            <a:avLst/>
          </a:prstGeom>
        </p:spPr>
      </p:pic>
      <p:sp>
        <p:nvSpPr>
          <p:cNvPr id="2" name="Freeform 1">
            <a:extLst>
              <a:ext uri="{FF2B5EF4-FFF2-40B4-BE49-F238E27FC236}">
                <a16:creationId xmlns:a16="http://schemas.microsoft.com/office/drawing/2014/main" id="{66192D26-603C-C231-26B0-E23FE4D180DF}"/>
              </a:ext>
            </a:extLst>
          </p:cNvPr>
          <p:cNvSpPr/>
          <p:nvPr userDrawn="1"/>
        </p:nvSpPr>
        <p:spPr>
          <a:xfrm>
            <a:off x="-27146" y="-92"/>
            <a:ext cx="1492294" cy="6852884"/>
          </a:xfrm>
          <a:custGeom>
            <a:avLst/>
            <a:gdLst>
              <a:gd name="connsiteX0" fmla="*/ 0 w 1428645"/>
              <a:gd name="connsiteY0" fmla="*/ 0 h 6852884"/>
              <a:gd name="connsiteX1" fmla="*/ 13778 w 1428645"/>
              <a:gd name="connsiteY1" fmla="*/ 6852885 h 6852884"/>
              <a:gd name="connsiteX2" fmla="*/ 45526 w 1428645"/>
              <a:gd name="connsiteY2" fmla="*/ 6852885 h 6852884"/>
              <a:gd name="connsiteX3" fmla="*/ 1428646 w 1428645"/>
              <a:gd name="connsiteY3" fmla="*/ 0 h 6852884"/>
              <a:gd name="connsiteX4" fmla="*/ 0 w 1428645"/>
              <a:gd name="connsiteY4" fmla="*/ 0 h 685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645" h="6852884">
                <a:moveTo>
                  <a:pt x="0" y="0"/>
                </a:moveTo>
                <a:lnTo>
                  <a:pt x="13778" y="6852885"/>
                </a:lnTo>
                <a:lnTo>
                  <a:pt x="45526" y="6852885"/>
                </a:lnTo>
                <a:lnTo>
                  <a:pt x="1428646" y="0"/>
                </a:lnTo>
                <a:lnTo>
                  <a:pt x="0" y="0"/>
                </a:lnTo>
                <a:close/>
              </a:path>
            </a:pathLst>
          </a:custGeom>
          <a:solidFill>
            <a:schemeClr val="accent2">
              <a:alpha val="50000"/>
            </a:schemeClr>
          </a:solidFill>
          <a:ln w="0"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3881C514-88DB-8614-F29D-6AE27F65E4A2}"/>
              </a:ext>
            </a:extLst>
          </p:cNvPr>
          <p:cNvSpPr/>
          <p:nvPr userDrawn="1"/>
        </p:nvSpPr>
        <p:spPr>
          <a:xfrm>
            <a:off x="-27147" y="-9427"/>
            <a:ext cx="948057" cy="6858092"/>
          </a:xfrm>
          <a:custGeom>
            <a:avLst/>
            <a:gdLst>
              <a:gd name="connsiteX0" fmla="*/ 0 w 876236"/>
              <a:gd name="connsiteY0" fmla="*/ 0 h 6859235"/>
              <a:gd name="connsiteX1" fmla="*/ 25398 w 876236"/>
              <a:gd name="connsiteY1" fmla="*/ 6859236 h 6859235"/>
              <a:gd name="connsiteX2" fmla="*/ 120641 w 876236"/>
              <a:gd name="connsiteY2" fmla="*/ 6859236 h 6859235"/>
              <a:gd name="connsiteX3" fmla="*/ 876236 w 876236"/>
              <a:gd name="connsiteY3" fmla="*/ 0 h 6859235"/>
              <a:gd name="connsiteX4" fmla="*/ 0 w 876236"/>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236" h="6859235">
                <a:moveTo>
                  <a:pt x="0" y="0"/>
                </a:moveTo>
                <a:lnTo>
                  <a:pt x="25398" y="6859236"/>
                </a:lnTo>
                <a:lnTo>
                  <a:pt x="120641" y="6859236"/>
                </a:lnTo>
                <a:lnTo>
                  <a:pt x="876236" y="0"/>
                </a:lnTo>
                <a:lnTo>
                  <a:pt x="0" y="0"/>
                </a:lnTo>
                <a:close/>
              </a:path>
            </a:pathLst>
          </a:custGeom>
          <a:solidFill>
            <a:schemeClr val="accent5">
              <a:alpha val="70000"/>
            </a:scheme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224CF829-BFA0-8F05-CF3A-2A187E6E8F7A}"/>
              </a:ext>
            </a:extLst>
          </p:cNvPr>
          <p:cNvSpPr/>
          <p:nvPr userDrawn="1"/>
        </p:nvSpPr>
        <p:spPr>
          <a:xfrm>
            <a:off x="3286130" y="3850926"/>
            <a:ext cx="793692" cy="2997739"/>
          </a:xfrm>
          <a:custGeom>
            <a:avLst/>
            <a:gdLst>
              <a:gd name="connsiteX0" fmla="*/ 0 w 793692"/>
              <a:gd name="connsiteY0" fmla="*/ 2997740 h 2997739"/>
              <a:gd name="connsiteX1" fmla="*/ 793692 w 793692"/>
              <a:gd name="connsiteY1" fmla="*/ 2997740 h 2997739"/>
              <a:gd name="connsiteX2" fmla="*/ 666701 w 793692"/>
              <a:gd name="connsiteY2" fmla="*/ 0 h 2997739"/>
              <a:gd name="connsiteX3" fmla="*/ 0 w 793692"/>
              <a:gd name="connsiteY3" fmla="*/ 2997740 h 2997739"/>
            </a:gdLst>
            <a:ahLst/>
            <a:cxnLst>
              <a:cxn ang="0">
                <a:pos x="connsiteX0" y="connsiteY0"/>
              </a:cxn>
              <a:cxn ang="0">
                <a:pos x="connsiteX1" y="connsiteY1"/>
              </a:cxn>
              <a:cxn ang="0">
                <a:pos x="connsiteX2" y="connsiteY2"/>
              </a:cxn>
              <a:cxn ang="0">
                <a:pos x="connsiteX3" y="connsiteY3"/>
              </a:cxn>
            </a:cxnLst>
            <a:rect l="l" t="t" r="r" b="b"/>
            <a:pathLst>
              <a:path w="793692" h="2997739">
                <a:moveTo>
                  <a:pt x="0" y="2997740"/>
                </a:moveTo>
                <a:lnTo>
                  <a:pt x="793692" y="2997740"/>
                </a:lnTo>
                <a:lnTo>
                  <a:pt x="666701" y="0"/>
                </a:lnTo>
                <a:lnTo>
                  <a:pt x="0" y="2997740"/>
                </a:lnTo>
                <a:close/>
              </a:path>
            </a:pathLst>
          </a:custGeom>
          <a:solidFill>
            <a:schemeClr val="accent5"/>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1483D69-3EC1-8E4C-BC12-3EF5450F649A}"/>
              </a:ext>
            </a:extLst>
          </p:cNvPr>
          <p:cNvSpPr/>
          <p:nvPr userDrawn="1"/>
        </p:nvSpPr>
        <p:spPr>
          <a:xfrm>
            <a:off x="3283974" y="-9427"/>
            <a:ext cx="2000060" cy="6890523"/>
          </a:xfrm>
          <a:custGeom>
            <a:avLst/>
            <a:gdLst>
              <a:gd name="connsiteX0" fmla="*/ 869887 w 2482669"/>
              <a:gd name="connsiteY0" fmla="*/ 0 h 6859235"/>
              <a:gd name="connsiteX1" fmla="*/ 0 w 2482669"/>
              <a:gd name="connsiteY1" fmla="*/ 6859236 h 6859235"/>
              <a:gd name="connsiteX2" fmla="*/ 0 w 2482669"/>
              <a:gd name="connsiteY2" fmla="*/ 6859236 h 6859235"/>
              <a:gd name="connsiteX3" fmla="*/ 2482669 w 2482669"/>
              <a:gd name="connsiteY3" fmla="*/ 0 h 6859235"/>
              <a:gd name="connsiteX4" fmla="*/ 869887 w 2482669"/>
              <a:gd name="connsiteY4" fmla="*/ 0 h 685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669" h="6859235">
                <a:moveTo>
                  <a:pt x="869887" y="0"/>
                </a:moveTo>
                <a:lnTo>
                  <a:pt x="0" y="6859236"/>
                </a:lnTo>
                <a:lnTo>
                  <a:pt x="0" y="6859236"/>
                </a:lnTo>
                <a:lnTo>
                  <a:pt x="2482669" y="0"/>
                </a:lnTo>
                <a:lnTo>
                  <a:pt x="869887" y="0"/>
                </a:lnTo>
                <a:close/>
              </a:path>
            </a:pathLst>
          </a:custGeom>
          <a:solidFill>
            <a:schemeClr val="tx2">
              <a:alpha val="50000"/>
            </a:schemeClr>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6293022D-9045-4CD8-D2AC-2CC9CB117B73}"/>
              </a:ext>
            </a:extLst>
          </p:cNvPr>
          <p:cNvSpPr/>
          <p:nvPr userDrawn="1"/>
        </p:nvSpPr>
        <p:spPr>
          <a:xfrm>
            <a:off x="3664673" y="-1143"/>
            <a:ext cx="666701" cy="6865586"/>
          </a:xfrm>
          <a:custGeom>
            <a:avLst/>
            <a:gdLst>
              <a:gd name="connsiteX0" fmla="*/ 634954 w 666701"/>
              <a:gd name="connsiteY0" fmla="*/ 0 h 6865586"/>
              <a:gd name="connsiteX1" fmla="*/ 0 w 666701"/>
              <a:gd name="connsiteY1" fmla="*/ 6859236 h 6865586"/>
              <a:gd name="connsiteX2" fmla="*/ 666701 w 666701"/>
              <a:gd name="connsiteY2" fmla="*/ 6865587 h 6865586"/>
              <a:gd name="connsiteX3" fmla="*/ 666701 w 666701"/>
              <a:gd name="connsiteY3" fmla="*/ 0 h 6865586"/>
              <a:gd name="connsiteX4" fmla="*/ 634954 w 666701"/>
              <a:gd name="connsiteY4" fmla="*/ 0 h 6865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01" h="6865586">
                <a:moveTo>
                  <a:pt x="634954" y="0"/>
                </a:moveTo>
                <a:lnTo>
                  <a:pt x="0" y="6859236"/>
                </a:lnTo>
                <a:lnTo>
                  <a:pt x="666701" y="6865587"/>
                </a:lnTo>
                <a:lnTo>
                  <a:pt x="666701" y="0"/>
                </a:lnTo>
                <a:lnTo>
                  <a:pt x="634954" y="0"/>
                </a:lnTo>
                <a:close/>
              </a:path>
            </a:pathLst>
          </a:custGeom>
          <a:solidFill>
            <a:schemeClr val="accent2">
              <a:alpha val="50000"/>
            </a:schemeClr>
          </a:solidFill>
          <a:ln w="0" cap="flat">
            <a:noFill/>
            <a:prstDash val="solid"/>
            <a:miter/>
          </a:ln>
        </p:spPr>
        <p:txBody>
          <a:bodyPr rtlCol="0" anchor="ctr"/>
          <a:lstStyle/>
          <a:p>
            <a:endParaRPr lang="en-US"/>
          </a:p>
        </p:txBody>
      </p:sp>
    </p:spTree>
    <p:extLst>
      <p:ext uri="{BB962C8B-B14F-4D97-AF65-F5344CB8AC3E}">
        <p14:creationId xmlns:p14="http://schemas.microsoft.com/office/powerpoint/2010/main" val="28349220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Title White - 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E4580-01C0-B542-DAEE-654468D281A5}"/>
              </a:ext>
            </a:extLst>
          </p:cNvPr>
          <p:cNvSpPr>
            <a:spLocks noGrp="1"/>
          </p:cNvSpPr>
          <p:nvPr>
            <p:ph type="title"/>
          </p:nvPr>
        </p:nvSpPr>
        <p:spPr>
          <a:xfrm>
            <a:off x="831850" y="702571"/>
            <a:ext cx="10515600" cy="2726429"/>
          </a:xfrm>
          <a:prstGeom prst="rect">
            <a:avLst/>
          </a:prstGeom>
        </p:spPr>
        <p:txBody>
          <a:bodyPr anchor="b">
            <a:normAutofit/>
          </a:bodyPr>
          <a:lstStyle>
            <a:lvl1pPr algn="ctr">
              <a:defRPr sz="5500">
                <a:solidFill>
                  <a:schemeClr val="accent2"/>
                </a:solidFill>
              </a:defRPr>
            </a:lvl1pPr>
          </a:lstStyle>
          <a:p>
            <a:r>
              <a:rPr lang="en-US"/>
              <a:t>Click to edit Master title style</a:t>
            </a:r>
          </a:p>
        </p:txBody>
      </p:sp>
      <p:sp>
        <p:nvSpPr>
          <p:cNvPr id="3" name="Text Placeholder 2">
            <a:extLst>
              <a:ext uri="{FF2B5EF4-FFF2-40B4-BE49-F238E27FC236}">
                <a16:creationId xmlns:a16="http://schemas.microsoft.com/office/drawing/2014/main" id="{7B836FB9-B665-5BBE-0FB1-11FB56E3B07F}"/>
              </a:ext>
            </a:extLst>
          </p:cNvPr>
          <p:cNvSpPr>
            <a:spLocks noGrp="1"/>
          </p:cNvSpPr>
          <p:nvPr>
            <p:ph type="body" idx="1"/>
          </p:nvPr>
        </p:nvSpPr>
        <p:spPr>
          <a:xfrm>
            <a:off x="831850" y="3582296"/>
            <a:ext cx="10515600" cy="1500187"/>
          </a:xfrm>
          <a:prstGeom prst="rect">
            <a:avLst/>
          </a:prstGeo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Footer Placeholder 4">
            <a:extLst>
              <a:ext uri="{FF2B5EF4-FFF2-40B4-BE49-F238E27FC236}">
                <a16:creationId xmlns:a16="http://schemas.microsoft.com/office/drawing/2014/main" id="{6DF94216-5596-4A68-866A-C5A3E744171C}"/>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9DB8B79-1580-FFBE-E9B7-662C4A9596A8}"/>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48A4E40F-D76F-52C0-646F-72823D77014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0556775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Section Title Whit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30B5-A936-ABB3-0919-4AC28AAE7B7B}"/>
              </a:ext>
            </a:extLst>
          </p:cNvPr>
          <p:cNvSpPr>
            <a:spLocks noGrp="1"/>
          </p:cNvSpPr>
          <p:nvPr>
            <p:ph type="ctrTitle"/>
          </p:nvPr>
        </p:nvSpPr>
        <p:spPr>
          <a:xfrm>
            <a:off x="1035424" y="685800"/>
            <a:ext cx="10340788" cy="2084575"/>
          </a:xfrm>
          <a:prstGeom prst="rect">
            <a:avLst/>
          </a:prstGeom>
        </p:spPr>
        <p:txBody>
          <a:bodyPr anchor="b"/>
          <a:lstStyle>
            <a:lvl1pPr algn="ctr">
              <a:defRPr sz="4500" b="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EAD2BDD5-303B-F09D-4E2F-1814EDCBEC28}"/>
              </a:ext>
            </a:extLst>
          </p:cNvPr>
          <p:cNvSpPr>
            <a:spLocks noGrp="1"/>
          </p:cNvSpPr>
          <p:nvPr>
            <p:ph type="subTitle" idx="1"/>
          </p:nvPr>
        </p:nvSpPr>
        <p:spPr>
          <a:xfrm>
            <a:off x="1035424" y="2943132"/>
            <a:ext cx="10340788"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Footer Placeholder 4">
            <a:extLst>
              <a:ext uri="{FF2B5EF4-FFF2-40B4-BE49-F238E27FC236}">
                <a16:creationId xmlns:a16="http://schemas.microsoft.com/office/drawing/2014/main" id="{D6CF46EB-4CE6-3348-1A9B-AA6A6EF60800}"/>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9" name="Slide Number Placeholder 5">
            <a:extLst>
              <a:ext uri="{FF2B5EF4-FFF2-40B4-BE49-F238E27FC236}">
                <a16:creationId xmlns:a16="http://schemas.microsoft.com/office/drawing/2014/main" id="{7F09A90A-C4BE-FFE6-C03A-90E489E3FB1E}"/>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20" name="Holder 5">
            <a:extLst>
              <a:ext uri="{FF2B5EF4-FFF2-40B4-BE49-F238E27FC236}">
                <a16:creationId xmlns:a16="http://schemas.microsoft.com/office/drawing/2014/main" id="{186919C5-B833-DB51-E249-8A088306FA8D}"/>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1045445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entered Title with Wide Conten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4105225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939655"/>
            <a:ext cx="9144000" cy="2387600"/>
          </a:xfrm>
        </p:spPr>
        <p:txBody>
          <a:bodyPr anchor="b">
            <a:normAutofit/>
          </a:bodyPr>
          <a:lstStyle>
            <a:lvl1pPr algn="ctr">
              <a:lnSpc>
                <a:spcPct val="75000"/>
              </a:lnSpc>
              <a:defRPr sz="8000" spc="-300">
                <a:solidFill>
                  <a:srgbClr val="003F80"/>
                </a:solidFill>
              </a:defRPr>
            </a:lvl1pPr>
          </a:lstStyle>
          <a:p>
            <a:r>
              <a:rPr lang="en-US"/>
              <a:t>Click to edit Master title style (2 lines)</a:t>
            </a:r>
          </a:p>
        </p:txBody>
      </p:sp>
      <p:sp>
        <p:nvSpPr>
          <p:cNvPr id="3" name="Subtitle 2"/>
          <p:cNvSpPr>
            <a:spLocks noGrp="1"/>
          </p:cNvSpPr>
          <p:nvPr>
            <p:ph type="subTitle" idx="1"/>
          </p:nvPr>
        </p:nvSpPr>
        <p:spPr>
          <a:xfrm>
            <a:off x="1524000" y="6194612"/>
            <a:ext cx="9144000" cy="455570"/>
          </a:xfrm>
        </p:spPr>
        <p:txBody>
          <a:bodyPr>
            <a:normAutofit/>
          </a:bodyPr>
          <a:lstStyle>
            <a:lvl1pPr marL="0" indent="0" algn="ctr">
              <a:buNone/>
              <a:defRPr sz="1800">
                <a:solidFill>
                  <a:srgbClr val="003F8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7"/>
          <p:cNvSpPr>
            <a:spLocks noGrp="1"/>
          </p:cNvSpPr>
          <p:nvPr>
            <p:ph type="body" sz="quarter" idx="10" hasCustomPrompt="1"/>
          </p:nvPr>
        </p:nvSpPr>
        <p:spPr>
          <a:xfrm>
            <a:off x="1524000" y="4327255"/>
            <a:ext cx="9144000" cy="1646237"/>
          </a:xfrm>
        </p:spPr>
        <p:txBody>
          <a:bodyPr>
            <a:noAutofit/>
          </a:bodyPr>
          <a:lstStyle>
            <a:lvl1pPr marL="0" indent="0" algn="ctr">
              <a:buNone/>
              <a:defRPr sz="3200" b="1">
                <a:solidFill>
                  <a:schemeClr val="bg1">
                    <a:lumMod val="65000"/>
                  </a:schemeClr>
                </a:solidFill>
              </a:defRPr>
            </a:lvl1pPr>
            <a:lvl2pPr marL="457200" indent="0" algn="ctr">
              <a:buNone/>
              <a:defRPr sz="3200" b="1">
                <a:solidFill>
                  <a:srgbClr val="898989"/>
                </a:solidFill>
              </a:defRPr>
            </a:lvl2pPr>
            <a:lvl3pPr marL="914400" indent="0" algn="ctr">
              <a:buNone/>
              <a:defRPr sz="3200" b="1">
                <a:solidFill>
                  <a:srgbClr val="898989"/>
                </a:solidFill>
              </a:defRPr>
            </a:lvl3pPr>
            <a:lvl4pPr marL="1371600" indent="0" algn="ctr">
              <a:buNone/>
              <a:defRPr sz="3200" b="1">
                <a:solidFill>
                  <a:srgbClr val="898989"/>
                </a:solidFill>
              </a:defRPr>
            </a:lvl4pPr>
            <a:lvl5pPr marL="1828800" indent="0" algn="ctr">
              <a:buNone/>
              <a:defRPr sz="3200" b="1">
                <a:solidFill>
                  <a:srgbClr val="898989"/>
                </a:solidFill>
              </a:defRPr>
            </a:lvl5pPr>
          </a:lstStyle>
          <a:p>
            <a:pPr lvl="0"/>
            <a:r>
              <a:rPr lang="en-US"/>
              <a:t>Click to edit Master subtitle styles</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2048" y="683994"/>
            <a:ext cx="2407901" cy="660143"/>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Blue Title with Wid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769969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Navy Title with Wid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4265136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Wide Blue Title_Hidden Log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057756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Wide Navy Title_Hidden Log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57C033-65E1-301F-A6C5-638026B37F25}"/>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22960" y="1359907"/>
            <a:ext cx="10515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3099898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_ Centered Title with Wide Content">
    <p:bg>
      <p:bgPr>
        <a:solidFill>
          <a:schemeClr val="accent5"/>
        </a:solidFill>
        <a:effectLst/>
      </p:bgPr>
    </p:bg>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2" name="Picture 1">
            <a:extLst>
              <a:ext uri="{FF2B5EF4-FFF2-40B4-BE49-F238E27FC236}">
                <a16:creationId xmlns:a16="http://schemas.microsoft.com/office/drawing/2014/main" id="{2BCE8BD3-72E1-041A-86ED-0249B7A6F40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
        <p:nvSpPr>
          <p:cNvPr id="3" name="Holder 2">
            <a:extLst>
              <a:ext uri="{FF2B5EF4-FFF2-40B4-BE49-F238E27FC236}">
                <a16:creationId xmlns:a16="http://schemas.microsoft.com/office/drawing/2014/main" id="{10B758DD-4EA5-8EE5-70C5-FDB12445DEF8}"/>
              </a:ext>
            </a:extLst>
          </p:cNvPr>
          <p:cNvSpPr>
            <a:spLocks noGrp="1"/>
          </p:cNvSpPr>
          <p:nvPr>
            <p:ph type="title"/>
          </p:nvPr>
        </p:nvSpPr>
        <p:spPr>
          <a:xfrm>
            <a:off x="822960" y="398578"/>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34916305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Wide Content Navy Grid Texture">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hqprint">
            <a:alphaModFix amt="30000"/>
            <a:extLst>
              <a:ext uri="{28A0092B-C50C-407E-A947-70E740481C1C}">
                <a14:useLocalDpi xmlns:a14="http://schemas.microsoft.com/office/drawing/2010/main"/>
              </a:ext>
            </a:extLst>
          </a:blip>
          <a:srcRect/>
          <a:stretch/>
        </p:blipFill>
        <p:spPr>
          <a:xfrm>
            <a:off x="7430" y="-14625"/>
            <a:ext cx="12192000"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12066785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4_Wide Content Blue Grid Texture">
    <p:bg>
      <p:bgPr>
        <a:solidFill>
          <a:schemeClr val="tx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hqprint">
            <a:alphaModFix amt="2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15618087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Wide Content Navy Blue Network Texture">
    <p:bg>
      <p:bgPr>
        <a:solidFill>
          <a:schemeClr val="accent5"/>
        </a:solidFill>
        <a:effectLst/>
      </p:bgPr>
    </p:bg>
    <p:spTree>
      <p:nvGrpSpPr>
        <p:cNvPr id="1" name=""/>
        <p:cNvGrpSpPr/>
        <p:nvPr/>
      </p:nvGrpSpPr>
      <p:grpSpPr>
        <a:xfrm>
          <a:off x="0" y="0"/>
          <a:ext cx="0" cy="0"/>
          <a:chOff x="0" y="0"/>
          <a:chExt cx="0" cy="0"/>
        </a:xfrm>
      </p:grpSpPr>
      <p:pic>
        <p:nvPicPr>
          <p:cNvPr id="3" name="Picture 2" descr="A close up of a network&#10;&#10;Description automatically generated">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21992267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5_Wide Content Blue Network Texture">
    <p:bg>
      <p:bgPr>
        <a:solidFill>
          <a:schemeClr val="tx2"/>
        </a:solidFill>
        <a:effectLst/>
      </p:bgPr>
    </p:bg>
    <p:spTree>
      <p:nvGrpSpPr>
        <p:cNvPr id="1" name=""/>
        <p:cNvGrpSpPr/>
        <p:nvPr/>
      </p:nvGrpSpPr>
      <p:grpSpPr>
        <a:xfrm>
          <a:off x="0" y="0"/>
          <a:ext cx="0" cy="0"/>
          <a:chOff x="0" y="0"/>
          <a:chExt cx="0" cy="0"/>
        </a:xfrm>
      </p:grpSpPr>
      <p:pic>
        <p:nvPicPr>
          <p:cNvPr id="3" name="Picture 2" descr="A close up of a network&#10;&#10;Description automatically generated">
            <a:extLst>
              <a:ext uri="{FF2B5EF4-FFF2-40B4-BE49-F238E27FC236}">
                <a16:creationId xmlns:a16="http://schemas.microsoft.com/office/drawing/2014/main" id="{3ABC51EF-8D92-FD99-2240-4277D50C59CF}"/>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1" name="Content Placeholder 2">
            <a:extLst>
              <a:ext uri="{FF2B5EF4-FFF2-40B4-BE49-F238E27FC236}">
                <a16:creationId xmlns:a16="http://schemas.microsoft.com/office/drawing/2014/main" id="{B8872D0F-370C-DE50-995E-73EEE0C1AB47}"/>
              </a:ext>
            </a:extLst>
          </p:cNvPr>
          <p:cNvSpPr>
            <a:spLocks noGrp="1"/>
          </p:cNvSpPr>
          <p:nvPr>
            <p:ph idx="1"/>
          </p:nvPr>
        </p:nvSpPr>
        <p:spPr>
          <a:xfrm>
            <a:off x="838200" y="1346655"/>
            <a:ext cx="10515600" cy="4351338"/>
          </a:xfrm>
          <a:prstGeom prst="rect">
            <a:avLst/>
          </a:prstGeom>
        </p:spPr>
        <p:txBody>
          <a:bodyPr/>
          <a:lstStyle>
            <a:lvl1pPr>
              <a:buClr>
                <a:schemeClr val="accent3"/>
              </a:buClr>
              <a:defRPr>
                <a:solidFill>
                  <a:schemeClr val="bg1"/>
                </a:solidFill>
              </a:defRPr>
            </a:lvl1pPr>
            <a:lvl2pPr>
              <a:buClr>
                <a:schemeClr val="accent3"/>
              </a:buClr>
              <a:defRPr>
                <a:solidFill>
                  <a:schemeClr val="bg1"/>
                </a:solidFill>
              </a:defRPr>
            </a:lvl2pPr>
            <a:lvl3pPr>
              <a:buClr>
                <a:schemeClr val="accent3"/>
              </a:buClr>
              <a:defRPr>
                <a:solidFill>
                  <a:schemeClr val="bg1"/>
                </a:solidFill>
              </a:defRPr>
            </a:lvl3pPr>
            <a:lvl4pPr>
              <a:buClr>
                <a:schemeClr val="accent3"/>
              </a:buClr>
              <a:defRPr>
                <a:solidFill>
                  <a:schemeClr val="bg1"/>
                </a:solidFill>
              </a:defRPr>
            </a:lvl4pPr>
            <a:lvl5pPr>
              <a:buClr>
                <a:schemeClr val="accent3"/>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Holder 2">
            <a:extLst>
              <a:ext uri="{FF2B5EF4-FFF2-40B4-BE49-F238E27FC236}">
                <a16:creationId xmlns:a16="http://schemas.microsoft.com/office/drawing/2014/main" id="{2DFDFA16-0AF7-197D-5FD6-E6C27577C4E8}"/>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4" name="Footer Placeholder 4">
            <a:extLst>
              <a:ext uri="{FF2B5EF4-FFF2-40B4-BE49-F238E27FC236}">
                <a16:creationId xmlns:a16="http://schemas.microsoft.com/office/drawing/2014/main" id="{DD3CFD9D-3C46-05E0-2160-E99B580765EA}"/>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sp>
        <p:nvSpPr>
          <p:cNvPr id="15" name="Slide Number Placeholder 5">
            <a:extLst>
              <a:ext uri="{FF2B5EF4-FFF2-40B4-BE49-F238E27FC236}">
                <a16:creationId xmlns:a16="http://schemas.microsoft.com/office/drawing/2014/main" id="{32126F45-EBF6-B321-8CD1-E7FA1FD8357C}"/>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6" name="Holder 5">
            <a:extLst>
              <a:ext uri="{FF2B5EF4-FFF2-40B4-BE49-F238E27FC236}">
                <a16:creationId xmlns:a16="http://schemas.microsoft.com/office/drawing/2014/main" id="{CF082D8C-F9DE-8898-3EAD-F31ECAEE1D1F}"/>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bg1"/>
                </a:solidFill>
                <a:latin typeface="Calibri" panose="020F0502020204030204" pitchFamily="34" charset="0"/>
                <a:cs typeface="Calibri" panose="020F0502020204030204" pitchFamily="34" charset="0"/>
              </a:defRPr>
            </a:lvl1pPr>
          </a:lstStyle>
          <a:p>
            <a:endParaRPr lang="en-US"/>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Tree>
    <p:extLst>
      <p:ext uri="{BB962C8B-B14F-4D97-AF65-F5344CB8AC3E}">
        <p14:creationId xmlns:p14="http://schemas.microsoft.com/office/powerpoint/2010/main" val="23490111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 Left with Bulleted List - MESC 1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E1A5F9-C969-5058-0580-4EEB2009F315}"/>
              </a:ext>
            </a:extLst>
          </p:cNvPr>
          <p:cNvPicPr>
            <a:picLocks noChangeAspect="1"/>
          </p:cNvPicPr>
          <p:nvPr userDrawn="1"/>
        </p:nvPicPr>
        <p:blipFill rotWithShape="1">
          <a:blip r:embed="rId2" cstate="screen">
            <a:duotone>
              <a:schemeClr val="accent1">
                <a:shade val="45000"/>
                <a:satMod val="135000"/>
              </a:schemeClr>
              <a:prstClr val="white"/>
            </a:duotone>
            <a:alphaModFix amt="45000"/>
            <a:extLst>
              <a:ext uri="{28A0092B-C50C-407E-A947-70E740481C1C}">
                <a14:useLocalDpi xmlns:a14="http://schemas.microsoft.com/office/drawing/2010/main"/>
              </a:ext>
            </a:extLst>
          </a:blip>
          <a:srcRect/>
          <a:stretch/>
        </p:blipFill>
        <p:spPr>
          <a:xfrm>
            <a:off x="0" y="0"/>
            <a:ext cx="6110991"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50392"/>
            <a:ext cx="4911487" cy="2772727"/>
          </a:xfrm>
        </p:spPr>
        <p:txBody>
          <a:bodyPr lIns="0" tIns="0" rIns="0" bIns="0" anchor="t">
            <a:noAutofit/>
          </a:bodyPr>
          <a:lstStyle>
            <a:lvl1pPr>
              <a:defRPr sz="4800" b="0" i="0">
                <a:solidFill>
                  <a:schemeClr val="bg1"/>
                </a:solidFill>
                <a:latin typeface="Avenir LT Std 65 Medium"/>
                <a:cs typeface="Avenir LT Std 65 Medium"/>
              </a:defRPr>
            </a:lvl1pPr>
          </a:lstStyle>
          <a:p>
            <a:r>
              <a:rPr lang="en-US"/>
              <a:t>Click to edit Master title style</a:t>
            </a:r>
            <a:endParaRPr/>
          </a:p>
        </p:txBody>
      </p:sp>
      <p:sp>
        <p:nvSpPr>
          <p:cNvPr id="6" name="Content Placeholder 2">
            <a:extLst>
              <a:ext uri="{FF2B5EF4-FFF2-40B4-BE49-F238E27FC236}">
                <a16:creationId xmlns:a16="http://schemas.microsoft.com/office/drawing/2014/main" id="{32EBC87D-FA8F-CCE8-F32B-338A4D6AE9C4}"/>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0CA04354-EFC7-DDFF-1B9F-733F1568351B}"/>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41A9BA2A-40BC-2E3D-472C-DD3C1C175DE0}"/>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486654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bg>
      <p:bgPr>
        <a:solidFill>
          <a:srgbClr val="003E7F"/>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524000" y="1122363"/>
            <a:ext cx="9144000" cy="2387600"/>
          </a:xfrm>
        </p:spPr>
        <p:txBody>
          <a:bodyPr anchor="b"/>
          <a:lstStyle>
            <a:lvl1pPr algn="ctr">
              <a:lnSpc>
                <a:spcPts val="6000"/>
              </a:lnSpc>
              <a:defRPr sz="6000">
                <a:solidFill>
                  <a:srgbClr val="007EB4"/>
                </a:solidFill>
              </a:defRPr>
            </a:lvl1pPr>
          </a:lstStyle>
          <a:p>
            <a:r>
              <a:rPr lang="en-US"/>
              <a:t>Click to edit Master </a:t>
            </a:r>
            <a:br>
              <a:rPr lang="en-US"/>
            </a:br>
            <a:r>
              <a:rPr lang="en-US"/>
              <a:t>chapter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b="1">
                <a:solidFill>
                  <a:srgbClr val="89898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 Left with Bulleted List - MESC 3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E1A5F9-C969-5058-0580-4EEB2009F315}"/>
              </a:ext>
            </a:extLst>
          </p:cNvPr>
          <p:cNvPicPr>
            <a:picLocks noChangeAspect="1"/>
          </p:cNvPicPr>
          <p:nvPr userDrawn="1"/>
        </p:nvPicPr>
        <p:blipFill>
          <a:blip r:embed="rId2" cstate="screen">
            <a:duotone>
              <a:schemeClr val="accent5">
                <a:shade val="45000"/>
                <a:satMod val="135000"/>
              </a:schemeClr>
              <a:prstClr val="white"/>
            </a:duotone>
            <a:alphaModFix amt="30000"/>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38030"/>
            <a:ext cx="4911487" cy="2722469"/>
          </a:xfrm>
        </p:spPr>
        <p:txBody>
          <a:bodyPr lIns="0" tIns="0" rIns="0" bIns="0" anchor="t">
            <a:noAutofit/>
          </a:bodyPr>
          <a:lstStyle>
            <a:lvl1pPr>
              <a:defRPr sz="4800" b="0" i="0">
                <a:solidFill>
                  <a:schemeClr val="bg1"/>
                </a:solidFill>
                <a:latin typeface="Avenir LT Std 65 Medium"/>
                <a:cs typeface="Avenir LT Std 65 Medium"/>
              </a:defRPr>
            </a:lvl1pPr>
          </a:lstStyle>
          <a:p>
            <a:r>
              <a:rPr lang="en-US"/>
              <a:t>Click to edit Master title style</a:t>
            </a:r>
            <a:endParaRPr/>
          </a:p>
        </p:txBody>
      </p:sp>
      <p:sp>
        <p:nvSpPr>
          <p:cNvPr id="2" name="Slide Number Placeholder 5">
            <a:extLst>
              <a:ext uri="{FF2B5EF4-FFF2-40B4-BE49-F238E27FC236}">
                <a16:creationId xmlns:a16="http://schemas.microsoft.com/office/drawing/2014/main" id="{2CD0CAD9-B3E4-D5D2-C4A0-4220466091CB}"/>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D667040C-CC82-967D-B9FC-50B3335D9C41}"/>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8" name="Content Placeholder 2">
            <a:extLst>
              <a:ext uri="{FF2B5EF4-FFF2-40B4-BE49-F238E27FC236}">
                <a16:creationId xmlns:a16="http://schemas.microsoft.com/office/drawing/2014/main" id="{3A19628A-FAA7-4F4B-1974-65E9C9B3F9E0}"/>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74741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 Left with Bulleted List - MESC 2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olar panel array and wind turbines in a foggy field">
            <a:extLst>
              <a:ext uri="{FF2B5EF4-FFF2-40B4-BE49-F238E27FC236}">
                <a16:creationId xmlns:a16="http://schemas.microsoft.com/office/drawing/2014/main" id="{63E1A5F9-C969-5058-0580-4EEB2009F315}"/>
              </a:ext>
            </a:extLst>
          </p:cNvPr>
          <p:cNvPicPr>
            <a:picLocks noChangeAspect="1"/>
          </p:cNvPicPr>
          <p:nvPr userDrawn="1"/>
        </p:nvPicPr>
        <p:blipFill rotWithShape="1">
          <a:blip r:embed="rId2" cstate="screen">
            <a:alphaModFix amt="53000"/>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50392"/>
            <a:ext cx="4911487" cy="2772727"/>
          </a:xfrm>
        </p:spPr>
        <p:txBody>
          <a:bodyPr lIns="0" tIns="0" rIns="0" bIns="0" anchor="t">
            <a:noAutofit/>
          </a:bodyPr>
          <a:lstStyle>
            <a:lvl1pPr>
              <a:defRPr sz="4800" b="0" i="0">
                <a:solidFill>
                  <a:schemeClr val="bg1"/>
                </a:solidFill>
                <a:latin typeface="Avenir LT Std 65 Medium"/>
                <a:cs typeface="Avenir LT Std 65 Medium"/>
              </a:defRPr>
            </a:lvl1pPr>
          </a:lstStyle>
          <a:p>
            <a:r>
              <a:rPr lang="en-US"/>
              <a:t>Click to edit Master title style</a:t>
            </a:r>
            <a:endParaRPr/>
          </a:p>
        </p:txBody>
      </p:sp>
      <p:sp>
        <p:nvSpPr>
          <p:cNvPr id="6" name="Content Placeholder 2">
            <a:extLst>
              <a:ext uri="{FF2B5EF4-FFF2-40B4-BE49-F238E27FC236}">
                <a16:creationId xmlns:a16="http://schemas.microsoft.com/office/drawing/2014/main" id="{32EBC87D-FA8F-CCE8-F32B-338A4D6AE9C4}"/>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0CA04354-EFC7-DDFF-1B9F-733F1568351B}"/>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41A9BA2A-40BC-2E3D-472C-DD3C1C175DE0}"/>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37375268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 Left with Bulleted List - MESC 40">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79862"/>
            <a:ext cx="3079" cy="0"/>
          </a:xfrm>
          <a:custGeom>
            <a:avLst/>
            <a:gdLst/>
            <a:ahLst/>
            <a:cxnLst/>
            <a:rect l="l" t="t" r="r" b="b"/>
            <a:pathLst>
              <a:path w="2540">
                <a:moveTo>
                  <a:pt x="0" y="0"/>
                </a:moveTo>
                <a:lnTo>
                  <a:pt x="2095" y="0"/>
                </a:lnTo>
              </a:path>
            </a:pathLst>
          </a:custGeom>
          <a:ln w="12700">
            <a:solidFill>
              <a:srgbClr val="2460AD"/>
            </a:solidFill>
          </a:ln>
        </p:spPr>
        <p:txBody>
          <a:bodyPr wrap="square" lIns="0" tIns="0" rIns="0" bIns="0" rtlCol="0"/>
          <a:lstStyle/>
          <a:p>
            <a:endParaRPr sz="1588"/>
          </a:p>
        </p:txBody>
      </p:sp>
      <p:sp>
        <p:nvSpPr>
          <p:cNvPr id="18" name="bg object 18"/>
          <p:cNvSpPr/>
          <p:nvPr/>
        </p:nvSpPr>
        <p:spPr>
          <a:xfrm>
            <a:off x="1380286" y="6202251"/>
            <a:ext cx="0" cy="347382"/>
          </a:xfrm>
          <a:custGeom>
            <a:avLst/>
            <a:gdLst/>
            <a:ahLst/>
            <a:cxnLst/>
            <a:rect l="l" t="t" r="r" b="b"/>
            <a:pathLst>
              <a:path h="393700">
                <a:moveTo>
                  <a:pt x="0" y="0"/>
                </a:moveTo>
                <a:lnTo>
                  <a:pt x="0" y="393103"/>
                </a:lnTo>
              </a:path>
            </a:pathLst>
          </a:custGeom>
          <a:solidFill>
            <a:srgbClr val="FEA300"/>
          </a:solidFill>
        </p:spPr>
        <p:txBody>
          <a:bodyPr wrap="square" lIns="0" tIns="0" rIns="0" bIns="0" rtlCol="0"/>
          <a:lstStyle/>
          <a:p>
            <a:endParaRPr sz="1588"/>
          </a:p>
        </p:txBody>
      </p:sp>
      <p:sp>
        <p:nvSpPr>
          <p:cNvPr id="4" name="Rectangle 3">
            <a:extLst>
              <a:ext uri="{FF2B5EF4-FFF2-40B4-BE49-F238E27FC236}">
                <a16:creationId xmlns:a16="http://schemas.microsoft.com/office/drawing/2014/main" id="{280BED45-B0A8-6B8C-2E94-DC417DC64E31}"/>
              </a:ext>
            </a:extLst>
          </p:cNvPr>
          <p:cNvSpPr/>
          <p:nvPr userDrawn="1"/>
        </p:nvSpPr>
        <p:spPr>
          <a:xfrm>
            <a:off x="0" y="0"/>
            <a:ext cx="6105927"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E1A5F9-C969-5058-0580-4EEB2009F315}"/>
              </a:ext>
            </a:extLst>
          </p:cNvPr>
          <p:cNvPicPr>
            <a:picLocks noChangeAspect="1"/>
          </p:cNvPicPr>
          <p:nvPr userDrawn="1"/>
        </p:nvPicPr>
        <p:blipFill>
          <a:blip r:embed="rId2" cstate="screen">
            <a:duotone>
              <a:schemeClr val="accent2">
                <a:shade val="45000"/>
                <a:satMod val="135000"/>
              </a:schemeClr>
              <a:prstClr val="white"/>
            </a:duotone>
            <a:alphaModFix amt="50000"/>
            <a:extLst>
              <a:ext uri="{28A0092B-C50C-407E-A947-70E740481C1C}">
                <a14:useLocalDpi xmlns:a14="http://schemas.microsoft.com/office/drawing/2010/main"/>
              </a:ext>
            </a:extLst>
          </a:blip>
          <a:srcRect/>
          <a:stretch/>
        </p:blipFill>
        <p:spPr>
          <a:xfrm>
            <a:off x="9927" y="0"/>
            <a:ext cx="6096000" cy="6858000"/>
          </a:xfrm>
          <a:prstGeom prst="rect">
            <a:avLst/>
          </a:prstGeom>
        </p:spPr>
      </p:pic>
      <p:sp>
        <p:nvSpPr>
          <p:cNvPr id="9" name="Holder 2">
            <a:extLst>
              <a:ext uri="{FF2B5EF4-FFF2-40B4-BE49-F238E27FC236}">
                <a16:creationId xmlns:a16="http://schemas.microsoft.com/office/drawing/2014/main" id="{1B5F2A70-85C9-ADB3-A1FC-797DDF9915D3}"/>
              </a:ext>
            </a:extLst>
          </p:cNvPr>
          <p:cNvSpPr>
            <a:spLocks noGrp="1"/>
          </p:cNvSpPr>
          <p:nvPr>
            <p:ph type="title"/>
          </p:nvPr>
        </p:nvSpPr>
        <p:spPr>
          <a:xfrm>
            <a:off x="597219" y="832105"/>
            <a:ext cx="4911487" cy="2728394"/>
          </a:xfrm>
        </p:spPr>
        <p:txBody>
          <a:bodyPr lIns="0" tIns="0" rIns="0" bIns="0" anchor="t">
            <a:noAutofit/>
          </a:bodyPr>
          <a:lstStyle>
            <a:lvl1pPr>
              <a:defRPr sz="4800" b="0" i="0">
                <a:solidFill>
                  <a:schemeClr val="accent5"/>
                </a:solidFill>
                <a:latin typeface="Avenir LT Std 65 Medium"/>
                <a:cs typeface="Avenir LT Std 65 Medium"/>
              </a:defRPr>
            </a:lvl1pPr>
          </a:lstStyle>
          <a:p>
            <a:r>
              <a:rPr lang="en-US"/>
              <a:t>Click to edit Master title style</a:t>
            </a:r>
            <a:endParaRPr/>
          </a:p>
        </p:txBody>
      </p:sp>
      <p:sp>
        <p:nvSpPr>
          <p:cNvPr id="2" name="Slide Number Placeholder 5">
            <a:extLst>
              <a:ext uri="{FF2B5EF4-FFF2-40B4-BE49-F238E27FC236}">
                <a16:creationId xmlns:a16="http://schemas.microsoft.com/office/drawing/2014/main" id="{214E0667-83D7-9E28-5302-29FD37CD27F7}"/>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5"/>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7" name="Holder 5">
            <a:extLst>
              <a:ext uri="{FF2B5EF4-FFF2-40B4-BE49-F238E27FC236}">
                <a16:creationId xmlns:a16="http://schemas.microsoft.com/office/drawing/2014/main" id="{6A92A7FB-B557-F85B-28F3-38EE6C3EA1FB}"/>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8" name="Content Placeholder 2">
            <a:extLst>
              <a:ext uri="{FF2B5EF4-FFF2-40B4-BE49-F238E27FC236}">
                <a16:creationId xmlns:a16="http://schemas.microsoft.com/office/drawing/2014/main" id="{77CC683C-DB08-27C9-636F-18EA46034DDF}"/>
              </a:ext>
            </a:extLst>
          </p:cNvPr>
          <p:cNvSpPr>
            <a:spLocks noGrp="1"/>
          </p:cNvSpPr>
          <p:nvPr>
            <p:ph idx="1"/>
          </p:nvPr>
        </p:nvSpPr>
        <p:spPr>
          <a:xfrm>
            <a:off x="6281532" y="850392"/>
            <a:ext cx="5072267" cy="484760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20045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s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D6F8E53-8BE7-1921-B5FC-737D45F3676A}"/>
              </a:ext>
            </a:extLst>
          </p:cNvPr>
          <p:cNvSpPr/>
          <p:nvPr userDrawn="1"/>
        </p:nvSpPr>
        <p:spPr>
          <a:xfrm>
            <a:off x="-13252" y="0"/>
            <a:ext cx="6109252"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6281532"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B93F0864-C2D7-A095-C456-D1D53449B040}"/>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5" name="Content Placeholder 2">
            <a:extLst>
              <a:ext uri="{FF2B5EF4-FFF2-40B4-BE49-F238E27FC236}">
                <a16:creationId xmlns:a16="http://schemas.microsoft.com/office/drawing/2014/main" id="{8EA9CE33-CBF2-1764-3551-C56CD9ACC469}"/>
              </a:ext>
            </a:extLst>
          </p:cNvPr>
          <p:cNvSpPr>
            <a:spLocks noGrp="1"/>
          </p:cNvSpPr>
          <p:nvPr>
            <p:ph idx="1"/>
          </p:nvPr>
        </p:nvSpPr>
        <p:spPr>
          <a:xfrm>
            <a:off x="6281532" y="984982"/>
            <a:ext cx="5072267" cy="4713011"/>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EBB033EF-BCD1-56A7-1B02-CD27D9D27A67}"/>
              </a:ext>
            </a:extLst>
          </p:cNvPr>
          <p:cNvSpPr>
            <a:spLocks noGrp="1"/>
          </p:cNvSpPr>
          <p:nvPr>
            <p:ph sz="half" idx="1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Holder 2">
            <a:extLst>
              <a:ext uri="{FF2B5EF4-FFF2-40B4-BE49-F238E27FC236}">
                <a16:creationId xmlns:a16="http://schemas.microsoft.com/office/drawing/2014/main" id="{A91E2A52-A9FF-FC1B-585F-E276101C0C3F}"/>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Tree>
    <p:extLst>
      <p:ext uri="{BB962C8B-B14F-4D97-AF65-F5344CB8AC3E}">
        <p14:creationId xmlns:p14="http://schemas.microsoft.com/office/powerpoint/2010/main" val="284892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s Nav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23BA9B-C71A-101D-7314-15CCC468BC76}"/>
              </a:ext>
            </a:extLst>
          </p:cNvPr>
          <p:cNvSpPr/>
          <p:nvPr userDrawn="1"/>
        </p:nvSpPr>
        <p:spPr>
          <a:xfrm>
            <a:off x="-13253" y="0"/>
            <a:ext cx="6109253" cy="685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288374" y="1683026"/>
            <a:ext cx="5065426" cy="40004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5" name="Text Placeholder 2">
            <a:extLst>
              <a:ext uri="{FF2B5EF4-FFF2-40B4-BE49-F238E27FC236}">
                <a16:creationId xmlns:a16="http://schemas.microsoft.com/office/drawing/2014/main" id="{1F598125-4E54-7538-B87F-16231A090425}"/>
              </a:ext>
            </a:extLst>
          </p:cNvPr>
          <p:cNvSpPr>
            <a:spLocks noGrp="1"/>
          </p:cNvSpPr>
          <p:nvPr>
            <p:ph type="body" idx="17" hasCustomPrompt="1"/>
          </p:nvPr>
        </p:nvSpPr>
        <p:spPr>
          <a:xfrm>
            <a:off x="6288373" y="984982"/>
            <a:ext cx="5065427"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lide Number Placeholder 5">
            <a:extLst>
              <a:ext uri="{FF2B5EF4-FFF2-40B4-BE49-F238E27FC236}">
                <a16:creationId xmlns:a16="http://schemas.microsoft.com/office/drawing/2014/main" id="{42A04946-1E3F-C4E2-4818-1B897790A352}"/>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Tree>
    <p:extLst>
      <p:ext uri="{BB962C8B-B14F-4D97-AF65-F5344CB8AC3E}">
        <p14:creationId xmlns:p14="http://schemas.microsoft.com/office/powerpoint/2010/main" val="12058226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Callout Arrow">
    <p:spTree>
      <p:nvGrpSpPr>
        <p:cNvPr id="1" name=""/>
        <p:cNvGrpSpPr/>
        <p:nvPr/>
      </p:nvGrpSpPr>
      <p:grpSpPr>
        <a:xfrm>
          <a:off x="0" y="0"/>
          <a:ext cx="0" cy="0"/>
          <a:chOff x="0" y="0"/>
          <a:chExt cx="0" cy="0"/>
        </a:xfrm>
      </p:grpSpPr>
      <p:sp>
        <p:nvSpPr>
          <p:cNvPr id="11" name="Graphic 9">
            <a:extLst>
              <a:ext uri="{FF2B5EF4-FFF2-40B4-BE49-F238E27FC236}">
                <a16:creationId xmlns:a16="http://schemas.microsoft.com/office/drawing/2014/main" id="{41343A81-956E-817E-AA42-B2B3DEC65776}"/>
              </a:ext>
            </a:extLst>
          </p:cNvPr>
          <p:cNvSpPr/>
          <p:nvPr/>
        </p:nvSpPr>
        <p:spPr>
          <a:xfrm>
            <a:off x="1" y="0"/>
            <a:ext cx="4064923" cy="6858000"/>
          </a:xfrm>
          <a:custGeom>
            <a:avLst/>
            <a:gdLst>
              <a:gd name="connsiteX0" fmla="*/ 5962650 w 6207125"/>
              <a:gd name="connsiteY0" fmla="*/ 6858000 h 6858000"/>
              <a:gd name="connsiteX1" fmla="*/ 0 w 6207125"/>
              <a:gd name="connsiteY1" fmla="*/ 6858000 h 6858000"/>
              <a:gd name="connsiteX2" fmla="*/ 0 w 6207125"/>
              <a:gd name="connsiteY2" fmla="*/ 0 h 6858000"/>
              <a:gd name="connsiteX3" fmla="*/ 5962650 w 6207125"/>
              <a:gd name="connsiteY3" fmla="*/ 0 h 6858000"/>
              <a:gd name="connsiteX4" fmla="*/ 5962650 w 6207125"/>
              <a:gd name="connsiteY4" fmla="*/ 2740025 h 6858000"/>
              <a:gd name="connsiteX5" fmla="*/ 6207125 w 6207125"/>
              <a:gd name="connsiteY5" fmla="*/ 3425825 h 6858000"/>
              <a:gd name="connsiteX6" fmla="*/ 5962650 w 6207125"/>
              <a:gd name="connsiteY6" fmla="*/ 41116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7125" h="6858000">
                <a:moveTo>
                  <a:pt x="5962650" y="6858000"/>
                </a:moveTo>
                <a:lnTo>
                  <a:pt x="0" y="6858000"/>
                </a:lnTo>
                <a:lnTo>
                  <a:pt x="0" y="0"/>
                </a:lnTo>
                <a:lnTo>
                  <a:pt x="5962650" y="0"/>
                </a:lnTo>
                <a:lnTo>
                  <a:pt x="5962650" y="2740025"/>
                </a:lnTo>
                <a:lnTo>
                  <a:pt x="6207125" y="3425825"/>
                </a:lnTo>
                <a:lnTo>
                  <a:pt x="5962650" y="4111625"/>
                </a:lnTo>
                <a:close/>
              </a:path>
            </a:pathLst>
          </a:custGeom>
          <a:solidFill>
            <a:schemeClr val="accent5"/>
          </a:solidFill>
          <a:ln w="6350"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532880" y="1683026"/>
            <a:ext cx="4820919" cy="40004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5" name="Text Placeholder 2">
            <a:extLst>
              <a:ext uri="{FF2B5EF4-FFF2-40B4-BE49-F238E27FC236}">
                <a16:creationId xmlns:a16="http://schemas.microsoft.com/office/drawing/2014/main" id="{1F598125-4E54-7538-B87F-16231A090425}"/>
              </a:ext>
            </a:extLst>
          </p:cNvPr>
          <p:cNvSpPr>
            <a:spLocks noGrp="1"/>
          </p:cNvSpPr>
          <p:nvPr>
            <p:ph type="body" idx="17" hasCustomPrompt="1"/>
          </p:nvPr>
        </p:nvSpPr>
        <p:spPr>
          <a:xfrm>
            <a:off x="6532880" y="984982"/>
            <a:ext cx="4820920"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Slide Number Placeholder 5">
            <a:extLst>
              <a:ext uri="{FF2B5EF4-FFF2-40B4-BE49-F238E27FC236}">
                <a16:creationId xmlns:a16="http://schemas.microsoft.com/office/drawing/2014/main" id="{8624FDDF-C4D7-E9F6-B86F-F3FF94B7E7B7}"/>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Tree>
    <p:extLst>
      <p:ext uri="{BB962C8B-B14F-4D97-AF65-F5344CB8AC3E}">
        <p14:creationId xmlns:p14="http://schemas.microsoft.com/office/powerpoint/2010/main" val="20514540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Callout Flag">
    <p:spTree>
      <p:nvGrpSpPr>
        <p:cNvPr id="1" name=""/>
        <p:cNvGrpSpPr/>
        <p:nvPr/>
      </p:nvGrpSpPr>
      <p:grpSpPr>
        <a:xfrm>
          <a:off x="0" y="0"/>
          <a:ext cx="0" cy="0"/>
          <a:chOff x="0" y="0"/>
          <a:chExt cx="0" cy="0"/>
        </a:xfrm>
      </p:grpSpPr>
      <p:sp>
        <p:nvSpPr>
          <p:cNvPr id="7" name="Graphic 5">
            <a:extLst>
              <a:ext uri="{FF2B5EF4-FFF2-40B4-BE49-F238E27FC236}">
                <a16:creationId xmlns:a16="http://schemas.microsoft.com/office/drawing/2014/main" id="{1855EFAB-D77E-8E40-ABC2-A3FC461C0759}"/>
              </a:ext>
            </a:extLst>
          </p:cNvPr>
          <p:cNvSpPr/>
          <p:nvPr/>
        </p:nvSpPr>
        <p:spPr>
          <a:xfrm>
            <a:off x="0" y="0"/>
            <a:ext cx="4729701" cy="6858000"/>
          </a:xfrm>
          <a:custGeom>
            <a:avLst/>
            <a:gdLst>
              <a:gd name="connsiteX0" fmla="*/ 5588000 w 6410325"/>
              <a:gd name="connsiteY0" fmla="*/ 6858000 h 6858000"/>
              <a:gd name="connsiteX1" fmla="*/ 0 w 6410325"/>
              <a:gd name="connsiteY1" fmla="*/ 6858000 h 6858000"/>
              <a:gd name="connsiteX2" fmla="*/ 0 w 6410325"/>
              <a:gd name="connsiteY2" fmla="*/ 0 h 6858000"/>
              <a:gd name="connsiteX3" fmla="*/ 5588000 w 6410325"/>
              <a:gd name="connsiteY3" fmla="*/ 0 h 6858000"/>
              <a:gd name="connsiteX4" fmla="*/ 6410325 w 6410325"/>
              <a:gd name="connsiteY4" fmla="*/ 3425825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325" h="6858000">
                <a:moveTo>
                  <a:pt x="5588000" y="6858000"/>
                </a:moveTo>
                <a:lnTo>
                  <a:pt x="0" y="6858000"/>
                </a:lnTo>
                <a:lnTo>
                  <a:pt x="0" y="0"/>
                </a:lnTo>
                <a:lnTo>
                  <a:pt x="5588000" y="0"/>
                </a:lnTo>
                <a:lnTo>
                  <a:pt x="6410325" y="3425825"/>
                </a:lnTo>
                <a:close/>
              </a:path>
            </a:pathLst>
          </a:custGeom>
          <a:solidFill>
            <a:srgbClr val="1A325D"/>
          </a:solidFill>
          <a:ln w="6350"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2186609"/>
            <a:ext cx="4790661" cy="349686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532880" y="1683026"/>
            <a:ext cx="4820919" cy="40004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984982"/>
            <a:ext cx="4729701" cy="923330"/>
          </a:xfrm>
          <a:prstGeom prst="rect">
            <a:avLst/>
          </a:prstGeom>
        </p:spPr>
        <p:txBody>
          <a:bodyPr wrap="square" lIns="91440" tIns="0" rIns="91440" bIns="0" anchor="b" anchorCtr="0">
            <a:spAutoFit/>
          </a:bodyPr>
          <a:lstStyle>
            <a:lvl1pPr algn="l">
              <a:defRPr sz="3000" b="1" i="0">
                <a:solidFill>
                  <a:schemeClr val="bg1"/>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5" name="Text Placeholder 2">
            <a:extLst>
              <a:ext uri="{FF2B5EF4-FFF2-40B4-BE49-F238E27FC236}">
                <a16:creationId xmlns:a16="http://schemas.microsoft.com/office/drawing/2014/main" id="{1F598125-4E54-7538-B87F-16231A090425}"/>
              </a:ext>
            </a:extLst>
          </p:cNvPr>
          <p:cNvSpPr>
            <a:spLocks noGrp="1"/>
          </p:cNvSpPr>
          <p:nvPr>
            <p:ph type="body" idx="17" hasCustomPrompt="1"/>
          </p:nvPr>
        </p:nvSpPr>
        <p:spPr>
          <a:xfrm>
            <a:off x="6532880" y="984982"/>
            <a:ext cx="4820920"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Slide Number Placeholder 5">
            <a:extLst>
              <a:ext uri="{FF2B5EF4-FFF2-40B4-BE49-F238E27FC236}">
                <a16:creationId xmlns:a16="http://schemas.microsoft.com/office/drawing/2014/main" id="{E175E88A-4412-D957-D3A6-A1E60FF46429}"/>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bg1"/>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Tree>
    <p:extLst>
      <p:ext uri="{BB962C8B-B14F-4D97-AF65-F5344CB8AC3E}">
        <p14:creationId xmlns:p14="http://schemas.microsoft.com/office/powerpoint/2010/main" val="13199957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1332138"/>
            <a:ext cx="5181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172200" y="1332138"/>
            <a:ext cx="5181600" cy="4351338"/>
          </a:xfrm>
          <a:prstGeom prst="rect">
            <a:avLst/>
          </a:prstGeo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5159781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199" y="2165684"/>
            <a:ext cx="5081335" cy="3517791"/>
          </a:xfrm>
          <a:prstGeom prst="rect">
            <a:avLst/>
          </a:prstGeom>
        </p:spPr>
        <p:txBody>
          <a:bodyPr/>
          <a:lstStyle>
            <a:lvl1pPr>
              <a:buClr>
                <a:schemeClr val="tx2"/>
              </a:buClr>
              <a:defRPr b="0" i="0">
                <a:solidFill>
                  <a:schemeClr val="tx1"/>
                </a:solidFill>
                <a:latin typeface="Avenir Medium" panose="02000503020000020003" pitchFamily="2" charset="0"/>
              </a:defRPr>
            </a:lvl1pPr>
            <a:lvl2pPr>
              <a:buClr>
                <a:schemeClr val="tx2"/>
              </a:buClr>
              <a:defRPr b="0" i="0">
                <a:solidFill>
                  <a:schemeClr val="tx1"/>
                </a:solidFill>
                <a:latin typeface="Avenir Medium" panose="02000503020000020003" pitchFamily="2" charset="0"/>
              </a:defRPr>
            </a:lvl2pPr>
            <a:lvl3pPr>
              <a:buClr>
                <a:schemeClr val="tx2"/>
              </a:buClr>
              <a:defRPr b="0" i="0">
                <a:solidFill>
                  <a:schemeClr val="tx1"/>
                </a:solidFill>
                <a:latin typeface="Avenir Medium" panose="02000503020000020003" pitchFamily="2" charset="0"/>
              </a:defRPr>
            </a:lvl3pPr>
            <a:lvl4pPr>
              <a:buClr>
                <a:schemeClr val="tx2"/>
              </a:buClr>
              <a:defRPr b="0" i="0">
                <a:solidFill>
                  <a:schemeClr val="tx1"/>
                </a:solidFill>
                <a:latin typeface="Avenir Medium" panose="02000503020000020003" pitchFamily="2" charset="0"/>
              </a:defRPr>
            </a:lvl4pPr>
            <a:lvl5pPr>
              <a:buClr>
                <a:schemeClr val="tx2"/>
              </a:buClr>
              <a:defRPr b="0" i="0">
                <a:solidFill>
                  <a:schemeClr val="tx1"/>
                </a:solidFill>
                <a:latin typeface="Avenir Medium" panose="02000503020000020003"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272463" y="2165684"/>
            <a:ext cx="5081336" cy="3517791"/>
          </a:xfrm>
          <a:prstGeom prst="rect">
            <a:avLst/>
          </a:prstGeo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2" name="Rectangle 1">
            <a:extLst>
              <a:ext uri="{FF2B5EF4-FFF2-40B4-BE49-F238E27FC236}">
                <a16:creationId xmlns:a16="http://schemas.microsoft.com/office/drawing/2014/main" id="{47F28861-A7F9-5EBD-0392-9FA92B429867}"/>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2">
            <a:extLst>
              <a:ext uri="{FF2B5EF4-FFF2-40B4-BE49-F238E27FC236}">
                <a16:creationId xmlns:a16="http://schemas.microsoft.com/office/drawing/2014/main" id="{29D12DF0-F90B-9B03-C1AE-B8A94501783E}"/>
              </a:ext>
            </a:extLst>
          </p:cNvPr>
          <p:cNvSpPr>
            <a:spLocks noGrp="1"/>
          </p:cNvSpPr>
          <p:nvPr>
            <p:ph type="body" idx="17" hasCustomPrompt="1"/>
          </p:nvPr>
        </p:nvSpPr>
        <p:spPr>
          <a:xfrm>
            <a:off x="845363" y="1473991"/>
            <a:ext cx="5074172"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2">
            <a:extLst>
              <a:ext uri="{FF2B5EF4-FFF2-40B4-BE49-F238E27FC236}">
                <a16:creationId xmlns:a16="http://schemas.microsoft.com/office/drawing/2014/main" id="{E042AEA2-DB87-78C3-E9EB-D5019D82C650}"/>
              </a:ext>
            </a:extLst>
          </p:cNvPr>
          <p:cNvSpPr>
            <a:spLocks noGrp="1"/>
          </p:cNvSpPr>
          <p:nvPr>
            <p:ph type="body" idx="18" hasCustomPrompt="1"/>
          </p:nvPr>
        </p:nvSpPr>
        <p:spPr>
          <a:xfrm>
            <a:off x="6276045" y="1473991"/>
            <a:ext cx="5074172" cy="540955"/>
          </a:xfrm>
          <a:prstGeom prst="rect">
            <a:avLst/>
          </a:prstGeom>
        </p:spPr>
        <p:txBody>
          <a:bodyPr anchor="ctr">
            <a:normAutofit/>
          </a:bodyPr>
          <a:lstStyle>
            <a:lvl1pPr marL="0" indent="0" algn="ctr">
              <a:buNone/>
              <a:defRPr sz="2000" b="1" i="0">
                <a:solidFill>
                  <a:schemeClr val="tx2"/>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Holder 2">
            <a:extLst>
              <a:ext uri="{FF2B5EF4-FFF2-40B4-BE49-F238E27FC236}">
                <a16:creationId xmlns:a16="http://schemas.microsoft.com/office/drawing/2014/main" id="{75DD30B6-1218-455A-D93F-43DE0C856423}"/>
              </a:ext>
            </a:extLst>
          </p:cNvPr>
          <p:cNvSpPr>
            <a:spLocks noGrp="1"/>
          </p:cNvSpPr>
          <p:nvPr>
            <p:ph type="title"/>
          </p:nvPr>
        </p:nvSpPr>
        <p:spPr>
          <a:xfrm>
            <a:off x="815529" y="397614"/>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358412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1470990"/>
            <a:ext cx="3892826" cy="4212485"/>
          </a:xfrm>
          <a:prstGeom prst="rect">
            <a:avLst/>
          </a:prstGeom>
        </p:spPr>
        <p:txBody>
          <a:bodyPr/>
          <a:lstStyle>
            <a:lvl1pPr>
              <a:buClr>
                <a:schemeClr val="tx2"/>
              </a:buClr>
              <a:defRPr b="0" i="0">
                <a:solidFill>
                  <a:schemeClr val="tx1"/>
                </a:solidFill>
                <a:latin typeface="Avenir Medium" panose="02000503020000020003" pitchFamily="2" charset="0"/>
              </a:defRPr>
            </a:lvl1pPr>
            <a:lvl2pPr>
              <a:buClr>
                <a:schemeClr val="tx2"/>
              </a:buClr>
              <a:defRPr b="0" i="0">
                <a:solidFill>
                  <a:schemeClr val="tx1"/>
                </a:solidFill>
                <a:latin typeface="Avenir Medium" panose="02000503020000020003" pitchFamily="2" charset="0"/>
              </a:defRPr>
            </a:lvl2pPr>
            <a:lvl3pPr>
              <a:buClr>
                <a:schemeClr val="tx2"/>
              </a:buClr>
              <a:defRPr b="0" i="0">
                <a:solidFill>
                  <a:schemeClr val="tx1"/>
                </a:solidFill>
                <a:latin typeface="Avenir Medium" panose="02000503020000020003" pitchFamily="2" charset="0"/>
              </a:defRPr>
            </a:lvl3pPr>
            <a:lvl4pPr>
              <a:buClr>
                <a:schemeClr val="tx2"/>
              </a:buClr>
              <a:defRPr b="0" i="0">
                <a:solidFill>
                  <a:schemeClr val="tx1"/>
                </a:solidFill>
                <a:latin typeface="Avenir Medium" panose="02000503020000020003" pitchFamily="2" charset="0"/>
              </a:defRPr>
            </a:lvl4pPr>
            <a:lvl5pPr>
              <a:buClr>
                <a:schemeClr val="tx2"/>
              </a:buClr>
              <a:defRPr b="0" i="0">
                <a:solidFill>
                  <a:schemeClr val="tx1"/>
                </a:solidFill>
                <a:latin typeface="Avenir Medium" panose="02000503020000020003"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4996070" y="1470990"/>
            <a:ext cx="6357730" cy="4212485"/>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2" name="Rectangle 1">
            <a:extLst>
              <a:ext uri="{FF2B5EF4-FFF2-40B4-BE49-F238E27FC236}">
                <a16:creationId xmlns:a16="http://schemas.microsoft.com/office/drawing/2014/main" id="{47F28861-A7F9-5EBD-0392-9FA92B429867}"/>
              </a:ext>
            </a:extLst>
          </p:cNvPr>
          <p:cNvSpPr/>
          <p:nvPr userDrawn="1"/>
        </p:nvSpPr>
        <p:spPr>
          <a:xfrm>
            <a:off x="0" y="1892"/>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Holder 2">
            <a:extLst>
              <a:ext uri="{FF2B5EF4-FFF2-40B4-BE49-F238E27FC236}">
                <a16:creationId xmlns:a16="http://schemas.microsoft.com/office/drawing/2014/main" id="{997E9E8F-2FF5-81C1-BC47-7B55EEFD011B}"/>
              </a:ext>
            </a:extLst>
          </p:cNvPr>
          <p:cNvSpPr>
            <a:spLocks noGrp="1"/>
          </p:cNvSpPr>
          <p:nvPr>
            <p:ph type="title"/>
          </p:nvPr>
        </p:nvSpPr>
        <p:spPr>
          <a:xfrm>
            <a:off x="822960" y="406325"/>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1449227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Chapter Slide Al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66126" y="1268765"/>
            <a:ext cx="9259747" cy="2237228"/>
          </a:xfrm>
        </p:spPr>
        <p:txBody>
          <a:bodyPr anchor="b"/>
          <a:lstStyle>
            <a:lvl1pPr>
              <a:lnSpc>
                <a:spcPts val="6000"/>
              </a:lnSpc>
              <a:defRPr sz="6000"/>
            </a:lvl1pPr>
          </a:lstStyle>
          <a:p>
            <a:r>
              <a:rPr lang="en-US"/>
              <a:t>Click to edit Master </a:t>
            </a:r>
            <a:br>
              <a:rPr lang="en-US"/>
            </a:br>
            <a:r>
              <a:rPr lang="en-US"/>
              <a:t>chapter style</a:t>
            </a:r>
          </a:p>
        </p:txBody>
      </p:sp>
      <p:sp>
        <p:nvSpPr>
          <p:cNvPr id="3" name="Text Placeholder 2"/>
          <p:cNvSpPr>
            <a:spLocks noGrp="1"/>
          </p:cNvSpPr>
          <p:nvPr>
            <p:ph type="body" idx="1" hasCustomPrompt="1"/>
          </p:nvPr>
        </p:nvSpPr>
        <p:spPr>
          <a:xfrm>
            <a:off x="1471005" y="3613572"/>
            <a:ext cx="9259747" cy="1500187"/>
          </a:xfrm>
        </p:spPr>
        <p:txBody>
          <a:bodyPr/>
          <a:lstStyle>
            <a:lvl1pPr marL="0" indent="0" algn="ctr">
              <a:buNone/>
              <a:defRPr sz="2400" b="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6478645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wo Columns_Grey Call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23BA9B-C71A-101D-7314-15CCC468BC76}"/>
              </a:ext>
            </a:extLst>
          </p:cNvPr>
          <p:cNvSpPr/>
          <p:nvPr userDrawn="1"/>
        </p:nvSpPr>
        <p:spPr>
          <a:xfrm>
            <a:off x="0" y="1332138"/>
            <a:ext cx="6019800" cy="4351338"/>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E56CA9A-1420-B8CD-2E41-26F361BA2CA7}"/>
              </a:ext>
            </a:extLst>
          </p:cNvPr>
          <p:cNvSpPr>
            <a:spLocks noGrp="1"/>
          </p:cNvSpPr>
          <p:nvPr>
            <p:ph sz="half" idx="1"/>
          </p:nvPr>
        </p:nvSpPr>
        <p:spPr>
          <a:xfrm>
            <a:off x="838200" y="1332138"/>
            <a:ext cx="5181600" cy="4351338"/>
          </a:xfrm>
          <a:prstGeom prst="rect">
            <a:avLst/>
          </a:prstGeom>
        </p:spPr>
        <p:txBody>
          <a:bodyPr/>
          <a:lstStyle>
            <a:lvl1pPr marL="342900" indent="-342900">
              <a:buClr>
                <a:schemeClr val="accent5"/>
              </a:buClr>
              <a:buFont typeface="Arial" panose="020B0604020202020204" pitchFamily="34" charset="0"/>
              <a:buChar char="•"/>
              <a:defRPr/>
            </a:lvl1pPr>
            <a:lvl2pPr marL="746333" indent="-342900">
              <a:buClr>
                <a:schemeClr val="accent5"/>
              </a:buClr>
              <a:buFont typeface="Arial" panose="020B0604020202020204" pitchFamily="34" charset="0"/>
              <a:buChar char="•"/>
              <a:defRPr/>
            </a:lvl2pPr>
            <a:lvl3pPr marL="1092617" indent="-285750">
              <a:buClr>
                <a:schemeClr val="accent5"/>
              </a:buClr>
              <a:buFont typeface="Arial" panose="020B0604020202020204" pitchFamily="34" charset="0"/>
              <a:buChar char="•"/>
              <a:defRPr/>
            </a:lvl3pPr>
            <a:lvl4pPr marL="1496050" indent="-285750">
              <a:buClr>
                <a:schemeClr val="accent5"/>
              </a:buClr>
              <a:buFont typeface="Arial" panose="020B0604020202020204" pitchFamily="34" charset="0"/>
              <a:buChar char="•"/>
              <a:defRPr/>
            </a:lvl4pPr>
            <a:lvl5pPr marL="1899483" indent="-285750">
              <a:buClr>
                <a:schemeClr val="accent5"/>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558B5-355E-77D8-0FEB-9002F72CA17B}"/>
              </a:ext>
            </a:extLst>
          </p:cNvPr>
          <p:cNvSpPr>
            <a:spLocks noGrp="1"/>
          </p:cNvSpPr>
          <p:nvPr>
            <p:ph sz="half" idx="2"/>
          </p:nvPr>
        </p:nvSpPr>
        <p:spPr>
          <a:xfrm>
            <a:off x="6172200" y="1332138"/>
            <a:ext cx="5181600" cy="4351338"/>
          </a:xfrm>
          <a:prstGeom prst="rect">
            <a:avLst/>
          </a:prstGeo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Holder 2">
            <a:extLst>
              <a:ext uri="{FF2B5EF4-FFF2-40B4-BE49-F238E27FC236}">
                <a16:creationId xmlns:a16="http://schemas.microsoft.com/office/drawing/2014/main" id="{4D6DDD65-9165-2B5E-79E1-B1713FB39256}"/>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1" i="0">
                <a:solidFill>
                  <a:schemeClr val="tx2"/>
                </a:solidFill>
                <a:latin typeface="Avenir Black" panose="02000503020000020003" pitchFamily="2" charset="0"/>
                <a:cs typeface="Avenir Black" panose="02000503020000020003" pitchFamily="2" charset="0"/>
              </a:defRPr>
            </a:lvl1pPr>
          </a:lstStyle>
          <a:p>
            <a:r>
              <a:rPr lang="en-US"/>
              <a:t>Click to edit Master title style</a:t>
            </a:r>
            <a:endParaRPr/>
          </a:p>
        </p:txBody>
      </p:sp>
      <p:sp>
        <p:nvSpPr>
          <p:cNvPr id="15" name="Footer Placeholder 4">
            <a:extLst>
              <a:ext uri="{FF2B5EF4-FFF2-40B4-BE49-F238E27FC236}">
                <a16:creationId xmlns:a16="http://schemas.microsoft.com/office/drawing/2014/main" id="{551CF708-1092-2648-DE09-4F869DBC475F}"/>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6" name="Slide Number Placeholder 5">
            <a:extLst>
              <a:ext uri="{FF2B5EF4-FFF2-40B4-BE49-F238E27FC236}">
                <a16:creationId xmlns:a16="http://schemas.microsoft.com/office/drawing/2014/main" id="{BF93F5B7-6BB7-32AE-0F97-F663BB25D41D}"/>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7" name="Holder 5">
            <a:extLst>
              <a:ext uri="{FF2B5EF4-FFF2-40B4-BE49-F238E27FC236}">
                <a16:creationId xmlns:a16="http://schemas.microsoft.com/office/drawing/2014/main" id="{0E630541-104B-A52F-B371-45AA32BF83C6}"/>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8098630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ree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7B8E6-BF58-FD72-55DB-E85E2D38D383}"/>
              </a:ext>
            </a:extLst>
          </p:cNvPr>
          <p:cNvSpPr>
            <a:spLocks noGrp="1"/>
          </p:cNvSpPr>
          <p:nvPr>
            <p:ph type="title"/>
          </p:nvPr>
        </p:nvSpPr>
        <p:spPr>
          <a:xfrm>
            <a:off x="838200" y="365126"/>
            <a:ext cx="10515600" cy="1221628"/>
          </a:xfrm>
        </p:spPr>
        <p:txBody>
          <a:bodyP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3" name="Content Placeholder 12">
            <a:extLst>
              <a:ext uri="{FF2B5EF4-FFF2-40B4-BE49-F238E27FC236}">
                <a16:creationId xmlns:a16="http://schemas.microsoft.com/office/drawing/2014/main" id="{2A0C2BF4-368D-A3AD-0C13-A155B331DDFD}"/>
              </a:ext>
            </a:extLst>
          </p:cNvPr>
          <p:cNvSpPr>
            <a:spLocks noGrp="1"/>
          </p:cNvSpPr>
          <p:nvPr>
            <p:ph sz="quarter" idx="16"/>
          </p:nvPr>
        </p:nvSpPr>
        <p:spPr>
          <a:xfrm>
            <a:off x="846698" y="1789111"/>
            <a:ext cx="3328988" cy="3965575"/>
          </a:xfr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2">
            <a:extLst>
              <a:ext uri="{FF2B5EF4-FFF2-40B4-BE49-F238E27FC236}">
                <a16:creationId xmlns:a16="http://schemas.microsoft.com/office/drawing/2014/main" id="{A849DCEF-BEEE-356A-080B-48A67E9D0EC2}"/>
              </a:ext>
            </a:extLst>
          </p:cNvPr>
          <p:cNvSpPr>
            <a:spLocks noGrp="1"/>
          </p:cNvSpPr>
          <p:nvPr>
            <p:ph sz="quarter" idx="17"/>
          </p:nvPr>
        </p:nvSpPr>
        <p:spPr>
          <a:xfrm>
            <a:off x="4431506" y="1789110"/>
            <a:ext cx="3328988" cy="39655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2">
            <a:extLst>
              <a:ext uri="{FF2B5EF4-FFF2-40B4-BE49-F238E27FC236}">
                <a16:creationId xmlns:a16="http://schemas.microsoft.com/office/drawing/2014/main" id="{1125CA99-1549-9283-56CD-97029E57B4A8}"/>
              </a:ext>
            </a:extLst>
          </p:cNvPr>
          <p:cNvSpPr>
            <a:spLocks noGrp="1"/>
          </p:cNvSpPr>
          <p:nvPr>
            <p:ph sz="quarter" idx="18"/>
          </p:nvPr>
        </p:nvSpPr>
        <p:spPr>
          <a:xfrm>
            <a:off x="8024812" y="1789109"/>
            <a:ext cx="3328988" cy="39655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22935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ue Three Columns with Divider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3" name="Content Placeholder 12">
            <a:extLst>
              <a:ext uri="{FF2B5EF4-FFF2-40B4-BE49-F238E27FC236}">
                <a16:creationId xmlns:a16="http://schemas.microsoft.com/office/drawing/2014/main" id="{2A0C2BF4-368D-A3AD-0C13-A155B331DDFD}"/>
              </a:ext>
            </a:extLst>
          </p:cNvPr>
          <p:cNvSpPr>
            <a:spLocks noGrp="1"/>
          </p:cNvSpPr>
          <p:nvPr>
            <p:ph sz="quarter" idx="16"/>
          </p:nvPr>
        </p:nvSpPr>
        <p:spPr>
          <a:xfrm>
            <a:off x="845362" y="1504709"/>
            <a:ext cx="3328988" cy="4249975"/>
          </a:xfr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2">
            <a:extLst>
              <a:ext uri="{FF2B5EF4-FFF2-40B4-BE49-F238E27FC236}">
                <a16:creationId xmlns:a16="http://schemas.microsoft.com/office/drawing/2014/main" id="{A849DCEF-BEEE-356A-080B-48A67E9D0EC2}"/>
              </a:ext>
            </a:extLst>
          </p:cNvPr>
          <p:cNvSpPr>
            <a:spLocks noGrp="1"/>
          </p:cNvSpPr>
          <p:nvPr>
            <p:ph sz="quarter" idx="17"/>
          </p:nvPr>
        </p:nvSpPr>
        <p:spPr>
          <a:xfrm>
            <a:off x="4431506" y="1504710"/>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2">
            <a:extLst>
              <a:ext uri="{FF2B5EF4-FFF2-40B4-BE49-F238E27FC236}">
                <a16:creationId xmlns:a16="http://schemas.microsoft.com/office/drawing/2014/main" id="{1125CA99-1549-9283-56CD-97029E57B4A8}"/>
              </a:ext>
            </a:extLst>
          </p:cNvPr>
          <p:cNvSpPr>
            <a:spLocks noGrp="1"/>
          </p:cNvSpPr>
          <p:nvPr>
            <p:ph sz="quarter" idx="18"/>
          </p:nvPr>
        </p:nvSpPr>
        <p:spPr>
          <a:xfrm>
            <a:off x="8024812" y="1504709"/>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C2654E4D-710D-7172-6067-ACFE460508F5}"/>
              </a:ext>
            </a:extLst>
          </p:cNvPr>
          <p:cNvSpPr/>
          <p:nvPr userDrawn="1"/>
        </p:nvSpPr>
        <p:spPr>
          <a:xfrm>
            <a:off x="0" y="0"/>
            <a:ext cx="12192000" cy="125333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464FF63B-C383-2D30-1609-187E01DCB959}"/>
              </a:ext>
            </a:extLst>
          </p:cNvPr>
          <p:cNvCxnSpPr>
            <a:cxnSpLocks/>
          </p:cNvCxnSpPr>
          <p:nvPr userDrawn="1"/>
        </p:nvCxnSpPr>
        <p:spPr>
          <a:xfrm>
            <a:off x="4294208"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189A3D-9C54-3C11-67D1-91FFD4EC5A9B}"/>
              </a:ext>
            </a:extLst>
          </p:cNvPr>
          <p:cNvCxnSpPr>
            <a:cxnSpLocks/>
          </p:cNvCxnSpPr>
          <p:nvPr userDrawn="1"/>
        </p:nvCxnSpPr>
        <p:spPr>
          <a:xfrm>
            <a:off x="7907439"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Holder 2">
            <a:extLst>
              <a:ext uri="{FF2B5EF4-FFF2-40B4-BE49-F238E27FC236}">
                <a16:creationId xmlns:a16="http://schemas.microsoft.com/office/drawing/2014/main" id="{D1E4FA86-3266-85EE-3DD5-92645DB7A6ED}"/>
              </a:ext>
            </a:extLst>
          </p:cNvPr>
          <p:cNvSpPr>
            <a:spLocks noGrp="1"/>
          </p:cNvSpPr>
          <p:nvPr>
            <p:ph type="title"/>
          </p:nvPr>
        </p:nvSpPr>
        <p:spPr>
          <a:xfrm>
            <a:off x="822960" y="406792"/>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25750584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Navy Three Columns with Divider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3" name="Content Placeholder 12">
            <a:extLst>
              <a:ext uri="{FF2B5EF4-FFF2-40B4-BE49-F238E27FC236}">
                <a16:creationId xmlns:a16="http://schemas.microsoft.com/office/drawing/2014/main" id="{2A0C2BF4-368D-A3AD-0C13-A155B331DDFD}"/>
              </a:ext>
            </a:extLst>
          </p:cNvPr>
          <p:cNvSpPr>
            <a:spLocks noGrp="1"/>
          </p:cNvSpPr>
          <p:nvPr>
            <p:ph sz="quarter" idx="16"/>
          </p:nvPr>
        </p:nvSpPr>
        <p:spPr>
          <a:xfrm>
            <a:off x="845362" y="1504709"/>
            <a:ext cx="3328988" cy="4249975"/>
          </a:xfrm>
        </p:spPr>
        <p:txBody>
          <a:bodyPr/>
          <a:lstStyle>
            <a:lvl1pPr marL="342900" indent="-342900">
              <a:buClr>
                <a:schemeClr val="tx2"/>
              </a:buClr>
              <a:buFont typeface="Arial" panose="020B0604020202020204" pitchFamily="34" charset="0"/>
              <a:buChar char="•"/>
              <a:defRPr/>
            </a:lvl1pPr>
            <a:lvl2pPr marL="746333" indent="-342900">
              <a:buClr>
                <a:schemeClr val="tx2"/>
              </a:buClr>
              <a:buFont typeface="Arial" panose="020B0604020202020204" pitchFamily="34" charset="0"/>
              <a:buChar char="•"/>
              <a:defRPr/>
            </a:lvl2pPr>
            <a:lvl3pPr marL="1092617" indent="-285750">
              <a:buClr>
                <a:schemeClr val="tx2"/>
              </a:buClr>
              <a:buFont typeface="Arial" panose="020B0604020202020204" pitchFamily="34" charset="0"/>
              <a:buChar char="•"/>
              <a:defRPr/>
            </a:lvl3pPr>
            <a:lvl4pPr marL="1496050" indent="-285750">
              <a:buClr>
                <a:schemeClr val="tx2"/>
              </a:buClr>
              <a:buFont typeface="Arial" panose="020B0604020202020204" pitchFamily="34" charset="0"/>
              <a:buChar char="•"/>
              <a:defRPr/>
            </a:lvl4pPr>
            <a:lvl5pPr marL="1899483" indent="-285750">
              <a:buClr>
                <a:schemeClr val="tx2"/>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2">
            <a:extLst>
              <a:ext uri="{FF2B5EF4-FFF2-40B4-BE49-F238E27FC236}">
                <a16:creationId xmlns:a16="http://schemas.microsoft.com/office/drawing/2014/main" id="{A849DCEF-BEEE-356A-080B-48A67E9D0EC2}"/>
              </a:ext>
            </a:extLst>
          </p:cNvPr>
          <p:cNvSpPr>
            <a:spLocks noGrp="1"/>
          </p:cNvSpPr>
          <p:nvPr>
            <p:ph sz="quarter" idx="17"/>
          </p:nvPr>
        </p:nvSpPr>
        <p:spPr>
          <a:xfrm>
            <a:off x="4431506" y="1504710"/>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2">
            <a:extLst>
              <a:ext uri="{FF2B5EF4-FFF2-40B4-BE49-F238E27FC236}">
                <a16:creationId xmlns:a16="http://schemas.microsoft.com/office/drawing/2014/main" id="{1125CA99-1549-9283-56CD-97029E57B4A8}"/>
              </a:ext>
            </a:extLst>
          </p:cNvPr>
          <p:cNvSpPr>
            <a:spLocks noGrp="1"/>
          </p:cNvSpPr>
          <p:nvPr>
            <p:ph sz="quarter" idx="18"/>
          </p:nvPr>
        </p:nvSpPr>
        <p:spPr>
          <a:xfrm>
            <a:off x="8024812" y="1504709"/>
            <a:ext cx="3328988" cy="4249975"/>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C2654E4D-710D-7172-6067-ACFE460508F5}"/>
              </a:ext>
            </a:extLst>
          </p:cNvPr>
          <p:cNvSpPr/>
          <p:nvPr userDrawn="1"/>
        </p:nvSpPr>
        <p:spPr>
          <a:xfrm>
            <a:off x="0" y="0"/>
            <a:ext cx="12192000" cy="125333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464FF63B-C383-2D30-1609-187E01DCB959}"/>
              </a:ext>
            </a:extLst>
          </p:cNvPr>
          <p:cNvCxnSpPr>
            <a:cxnSpLocks/>
          </p:cNvCxnSpPr>
          <p:nvPr userDrawn="1"/>
        </p:nvCxnSpPr>
        <p:spPr>
          <a:xfrm>
            <a:off x="4294208"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189A3D-9C54-3C11-67D1-91FFD4EC5A9B}"/>
              </a:ext>
            </a:extLst>
          </p:cNvPr>
          <p:cNvCxnSpPr>
            <a:cxnSpLocks/>
          </p:cNvCxnSpPr>
          <p:nvPr userDrawn="1"/>
        </p:nvCxnSpPr>
        <p:spPr>
          <a:xfrm>
            <a:off x="7907439" y="2592729"/>
            <a:ext cx="0" cy="21181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Holder 2">
            <a:extLst>
              <a:ext uri="{FF2B5EF4-FFF2-40B4-BE49-F238E27FC236}">
                <a16:creationId xmlns:a16="http://schemas.microsoft.com/office/drawing/2014/main" id="{E06FFCDB-99DA-C355-27A3-32A8F179121E}"/>
              </a:ext>
            </a:extLst>
          </p:cNvPr>
          <p:cNvSpPr>
            <a:spLocks noGrp="1"/>
          </p:cNvSpPr>
          <p:nvPr>
            <p:ph type="title"/>
          </p:nvPr>
        </p:nvSpPr>
        <p:spPr>
          <a:xfrm>
            <a:off x="822960" y="406792"/>
            <a:ext cx="10560941" cy="553998"/>
          </a:xfrm>
          <a:prstGeom prst="rect">
            <a:avLst/>
          </a:prstGeom>
        </p:spPr>
        <p:txBody>
          <a:bodyPr wrap="square" lIns="91440" tIns="0" rIns="91440" bIns="0" anchor="b" anchorCtr="0">
            <a:spAutoFit/>
          </a:bodyPr>
          <a:lstStyle>
            <a:lvl1pPr algn="ctr">
              <a:defRPr sz="3600" b="0" i="0">
                <a:solidFill>
                  <a:schemeClr val="bg1"/>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2498226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7B8E6-BF58-FD72-55DB-E85E2D38D383}"/>
              </a:ext>
            </a:extLst>
          </p:cNvPr>
          <p:cNvSpPr>
            <a:spLocks noGrp="1"/>
          </p:cNvSpPr>
          <p:nvPr>
            <p:ph type="title"/>
          </p:nvPr>
        </p:nvSpPr>
        <p:spPr>
          <a:xfrm>
            <a:off x="838200" y="365126"/>
            <a:ext cx="10515600" cy="1221628"/>
          </a:xfrm>
        </p:spPr>
        <p:txBody>
          <a:bodyP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16" name="Content Placeholder 15">
            <a:extLst>
              <a:ext uri="{FF2B5EF4-FFF2-40B4-BE49-F238E27FC236}">
                <a16:creationId xmlns:a16="http://schemas.microsoft.com/office/drawing/2014/main" id="{DC9F83AB-9D50-77B1-AB13-5795BF9AACFE}"/>
              </a:ext>
            </a:extLst>
          </p:cNvPr>
          <p:cNvSpPr>
            <a:spLocks noGrp="1"/>
          </p:cNvSpPr>
          <p:nvPr>
            <p:ph sz="quarter" idx="17"/>
          </p:nvPr>
        </p:nvSpPr>
        <p:spPr>
          <a:xfrm>
            <a:off x="845362" y="1803210"/>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
        <p:nvSpPr>
          <p:cNvPr id="17" name="Content Placeholder 15">
            <a:extLst>
              <a:ext uri="{FF2B5EF4-FFF2-40B4-BE49-F238E27FC236}">
                <a16:creationId xmlns:a16="http://schemas.microsoft.com/office/drawing/2014/main" id="{E5267D86-6975-928F-095B-4D0D4F557E04}"/>
              </a:ext>
            </a:extLst>
          </p:cNvPr>
          <p:cNvSpPr>
            <a:spLocks noGrp="1"/>
          </p:cNvSpPr>
          <p:nvPr>
            <p:ph sz="quarter" idx="18"/>
          </p:nvPr>
        </p:nvSpPr>
        <p:spPr>
          <a:xfrm>
            <a:off x="3524718" y="1803208"/>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
        <p:nvSpPr>
          <p:cNvPr id="18" name="Content Placeholder 15">
            <a:extLst>
              <a:ext uri="{FF2B5EF4-FFF2-40B4-BE49-F238E27FC236}">
                <a16:creationId xmlns:a16="http://schemas.microsoft.com/office/drawing/2014/main" id="{E5E1AFF2-0A78-9384-AE9F-6C1637A5DAB7}"/>
              </a:ext>
            </a:extLst>
          </p:cNvPr>
          <p:cNvSpPr>
            <a:spLocks noGrp="1"/>
          </p:cNvSpPr>
          <p:nvPr>
            <p:ph sz="quarter" idx="19"/>
          </p:nvPr>
        </p:nvSpPr>
        <p:spPr>
          <a:xfrm>
            <a:off x="6232058" y="1804510"/>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
        <p:nvSpPr>
          <p:cNvPr id="19" name="Content Placeholder 15">
            <a:extLst>
              <a:ext uri="{FF2B5EF4-FFF2-40B4-BE49-F238E27FC236}">
                <a16:creationId xmlns:a16="http://schemas.microsoft.com/office/drawing/2014/main" id="{92A502BB-540D-F9D1-D9B0-BE79C873DB94}"/>
              </a:ext>
            </a:extLst>
          </p:cNvPr>
          <p:cNvSpPr>
            <a:spLocks noGrp="1"/>
          </p:cNvSpPr>
          <p:nvPr>
            <p:ph sz="quarter" idx="20"/>
          </p:nvPr>
        </p:nvSpPr>
        <p:spPr>
          <a:xfrm>
            <a:off x="8911413" y="1803208"/>
            <a:ext cx="2435225" cy="3965575"/>
          </a:xfrm>
        </p:spPr>
        <p:txBody>
          <a:bodyPr/>
          <a:lstStyle>
            <a:lvl1pPr>
              <a:buClr>
                <a:schemeClr val="tx2"/>
              </a:buClr>
              <a:defRPr/>
            </a:lvl1pPr>
            <a:lvl2pPr>
              <a:buClr>
                <a:schemeClr val="tx2"/>
              </a:buClr>
              <a:defRPr/>
            </a:lvl2pPr>
            <a:lvl3pPr>
              <a:buClr>
                <a:schemeClr val="tx2"/>
              </a:buClr>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444133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Column Text with Sub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7B8E6-BF58-FD72-55DB-E85E2D38D383}"/>
              </a:ext>
            </a:extLst>
          </p:cNvPr>
          <p:cNvSpPr>
            <a:spLocks noGrp="1"/>
          </p:cNvSpPr>
          <p:nvPr>
            <p:ph type="title"/>
          </p:nvPr>
        </p:nvSpPr>
        <p:spPr>
          <a:xfrm>
            <a:off x="838200" y="459509"/>
            <a:ext cx="10515600" cy="1040797"/>
          </a:xfrm>
        </p:spPr>
        <p:txBody>
          <a:bodyP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519BDECF-D5EE-14A8-D07B-4B88A6D5B2CD}"/>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A034C4FB-9FCF-5B05-3D1F-BD0D549FF509}"/>
              </a:ext>
            </a:extLst>
          </p:cNvPr>
          <p:cNvSpPr>
            <a:spLocks noGrp="1"/>
          </p:cNvSpPr>
          <p:nvPr>
            <p:ph type="sldNum" sz="quarter" idx="11"/>
          </p:nvPr>
        </p:nvSpPr>
        <p:spPr/>
        <p:txBody>
          <a:bodyPr/>
          <a:lstStyle/>
          <a:p>
            <a:fld id="{02B5F485-982A-41B4-B657-C5770F0E9220}" type="slidenum">
              <a:rPr lang="en-US" smtClean="0"/>
              <a:pPr/>
              <a:t>‹#›</a:t>
            </a:fld>
            <a:endParaRPr lang="en-US"/>
          </a:p>
        </p:txBody>
      </p:sp>
      <p:sp>
        <p:nvSpPr>
          <p:cNvPr id="5" name="Date Placeholder 4">
            <a:extLst>
              <a:ext uri="{FF2B5EF4-FFF2-40B4-BE49-F238E27FC236}">
                <a16:creationId xmlns:a16="http://schemas.microsoft.com/office/drawing/2014/main" id="{416679D3-072A-E891-FB4F-839623383633}"/>
              </a:ext>
            </a:extLst>
          </p:cNvPr>
          <p:cNvSpPr>
            <a:spLocks noGrp="1"/>
          </p:cNvSpPr>
          <p:nvPr>
            <p:ph type="dt" sz="half" idx="12"/>
          </p:nvPr>
        </p:nvSpPr>
        <p:spPr/>
        <p:txBody>
          <a:bodyPr/>
          <a:lstStyle/>
          <a:p>
            <a:endParaRPr lang="en-US"/>
          </a:p>
        </p:txBody>
      </p:sp>
      <p:sp>
        <p:nvSpPr>
          <p:cNvPr id="6" name="Text Placeholder 2">
            <a:extLst>
              <a:ext uri="{FF2B5EF4-FFF2-40B4-BE49-F238E27FC236}">
                <a16:creationId xmlns:a16="http://schemas.microsoft.com/office/drawing/2014/main" id="{7D7C8541-12C1-3581-72D9-3B984D5BE336}"/>
              </a:ext>
            </a:extLst>
          </p:cNvPr>
          <p:cNvSpPr>
            <a:spLocks noGrp="1"/>
          </p:cNvSpPr>
          <p:nvPr>
            <p:ph type="body" idx="1" hasCustomPrompt="1"/>
          </p:nvPr>
        </p:nvSpPr>
        <p:spPr>
          <a:xfrm>
            <a:off x="845362" y="1624214"/>
            <a:ext cx="5157787" cy="540955"/>
          </a:xfrm>
          <a:prstGeom prst="rect">
            <a:avLst/>
          </a:prstGeom>
        </p:spPr>
        <p:txBody>
          <a:bodyPr anchor="ctr">
            <a:normAutofit/>
          </a:bodyPr>
          <a:lstStyle>
            <a:lvl1pPr marL="0" indent="0" algn="ctr">
              <a:buNone/>
              <a:defRPr sz="18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Text Placeholder 2">
            <a:extLst>
              <a:ext uri="{FF2B5EF4-FFF2-40B4-BE49-F238E27FC236}">
                <a16:creationId xmlns:a16="http://schemas.microsoft.com/office/drawing/2014/main" id="{BA9030B6-1255-405D-F315-9B68CDEFF113}"/>
              </a:ext>
            </a:extLst>
          </p:cNvPr>
          <p:cNvSpPr>
            <a:spLocks noGrp="1"/>
          </p:cNvSpPr>
          <p:nvPr>
            <p:ph type="body" idx="17" hasCustomPrompt="1"/>
          </p:nvPr>
        </p:nvSpPr>
        <p:spPr>
          <a:xfrm>
            <a:off x="6240363" y="1630566"/>
            <a:ext cx="5106275" cy="540955"/>
          </a:xfrm>
          <a:prstGeom prst="rect">
            <a:avLst/>
          </a:prstGeom>
        </p:spPr>
        <p:txBody>
          <a:bodyPr anchor="ctr">
            <a:normAutofit/>
          </a:bodyPr>
          <a:lstStyle>
            <a:lvl1pPr marL="0" indent="0" algn="ctr">
              <a:buNone/>
              <a:defRPr sz="18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10">
            <a:extLst>
              <a:ext uri="{FF2B5EF4-FFF2-40B4-BE49-F238E27FC236}">
                <a16:creationId xmlns:a16="http://schemas.microsoft.com/office/drawing/2014/main" id="{35B62B7D-657B-2F33-0F7D-C4A7D9B7655B}"/>
              </a:ext>
            </a:extLst>
          </p:cNvPr>
          <p:cNvSpPr>
            <a:spLocks noGrp="1"/>
          </p:cNvSpPr>
          <p:nvPr>
            <p:ph sz="quarter" idx="18"/>
          </p:nvPr>
        </p:nvSpPr>
        <p:spPr>
          <a:xfrm>
            <a:off x="845362" y="2390214"/>
            <a:ext cx="2482850" cy="3457476"/>
          </a:xfrm>
        </p:spPr>
        <p:txBody>
          <a:bodyPr/>
          <a:lstStyle/>
          <a:p>
            <a:pPr lvl="0"/>
            <a:r>
              <a:rPr lang="en-US"/>
              <a:t>Click to edit Master text styles</a:t>
            </a:r>
          </a:p>
          <a:p>
            <a:pPr lvl="1"/>
            <a:r>
              <a:rPr lang="en-US"/>
              <a:t>Second level</a:t>
            </a:r>
          </a:p>
          <a:p>
            <a:pPr lvl="2"/>
            <a:r>
              <a:rPr lang="en-US"/>
              <a:t>Third level</a:t>
            </a:r>
          </a:p>
        </p:txBody>
      </p:sp>
      <p:sp>
        <p:nvSpPr>
          <p:cNvPr id="15" name="Content Placeholder 15">
            <a:extLst>
              <a:ext uri="{FF2B5EF4-FFF2-40B4-BE49-F238E27FC236}">
                <a16:creationId xmlns:a16="http://schemas.microsoft.com/office/drawing/2014/main" id="{0B2CFCA0-D4B2-407A-C0FE-3CC132BF86BB}"/>
              </a:ext>
            </a:extLst>
          </p:cNvPr>
          <p:cNvSpPr>
            <a:spLocks noGrp="1"/>
          </p:cNvSpPr>
          <p:nvPr>
            <p:ph sz="quarter" idx="19"/>
          </p:nvPr>
        </p:nvSpPr>
        <p:spPr>
          <a:xfrm>
            <a:off x="3563823" y="2376208"/>
            <a:ext cx="2435225" cy="3471482"/>
          </a:xfrm>
        </p:spPr>
        <p:txBody>
          <a:bodyPr/>
          <a:lstStyle/>
          <a:p>
            <a:pPr lvl="0"/>
            <a:r>
              <a:rPr lang="en-US"/>
              <a:t>Click to edit Master text styles</a:t>
            </a:r>
          </a:p>
          <a:p>
            <a:pPr lvl="1"/>
            <a:r>
              <a:rPr lang="en-US"/>
              <a:t>Second level</a:t>
            </a:r>
          </a:p>
          <a:p>
            <a:pPr lvl="2"/>
            <a:r>
              <a:rPr lang="en-US"/>
              <a:t>Third level</a:t>
            </a:r>
          </a:p>
        </p:txBody>
      </p:sp>
      <p:sp>
        <p:nvSpPr>
          <p:cNvPr id="16" name="Content Placeholder 15">
            <a:extLst>
              <a:ext uri="{FF2B5EF4-FFF2-40B4-BE49-F238E27FC236}">
                <a16:creationId xmlns:a16="http://schemas.microsoft.com/office/drawing/2014/main" id="{F4453067-7D1E-9A5B-4DDD-3639A98CB5DF}"/>
              </a:ext>
            </a:extLst>
          </p:cNvPr>
          <p:cNvSpPr>
            <a:spLocks noGrp="1"/>
          </p:cNvSpPr>
          <p:nvPr>
            <p:ph sz="quarter" idx="20"/>
          </p:nvPr>
        </p:nvSpPr>
        <p:spPr>
          <a:xfrm>
            <a:off x="6234659" y="2376207"/>
            <a:ext cx="2435225" cy="3471482"/>
          </a:xfrm>
        </p:spPr>
        <p:txBody>
          <a:bodyPr/>
          <a:lstStyle/>
          <a:p>
            <a:pPr lvl="0"/>
            <a:r>
              <a:rPr lang="en-US"/>
              <a:t>Click to edit Master text styles</a:t>
            </a:r>
          </a:p>
          <a:p>
            <a:pPr lvl="1"/>
            <a:r>
              <a:rPr lang="en-US"/>
              <a:t>Second level</a:t>
            </a:r>
          </a:p>
          <a:p>
            <a:pPr lvl="2"/>
            <a:r>
              <a:rPr lang="en-US"/>
              <a:t>Third level</a:t>
            </a:r>
          </a:p>
        </p:txBody>
      </p:sp>
      <p:sp>
        <p:nvSpPr>
          <p:cNvPr id="17" name="Content Placeholder 15">
            <a:extLst>
              <a:ext uri="{FF2B5EF4-FFF2-40B4-BE49-F238E27FC236}">
                <a16:creationId xmlns:a16="http://schemas.microsoft.com/office/drawing/2014/main" id="{4A7B43BF-4975-D435-3038-915E872E5CFF}"/>
              </a:ext>
            </a:extLst>
          </p:cNvPr>
          <p:cNvSpPr>
            <a:spLocks noGrp="1"/>
          </p:cNvSpPr>
          <p:nvPr>
            <p:ph sz="quarter" idx="21"/>
          </p:nvPr>
        </p:nvSpPr>
        <p:spPr>
          <a:xfrm>
            <a:off x="8911413" y="2383210"/>
            <a:ext cx="2435225" cy="3471482"/>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7507364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mparison with Secondary Title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A7C0111-8D38-DADB-3FF9-AFA33A3C5848}"/>
              </a:ext>
            </a:extLst>
          </p:cNvPr>
          <p:cNvSpPr>
            <a:spLocks noGrp="1"/>
          </p:cNvSpPr>
          <p:nvPr>
            <p:ph type="body" idx="1" hasCustomPrompt="1"/>
          </p:nvPr>
        </p:nvSpPr>
        <p:spPr>
          <a:xfrm>
            <a:off x="839788" y="1303797"/>
            <a:ext cx="5157787" cy="823912"/>
          </a:xfrm>
          <a:prstGeom prst="rect">
            <a:avLst/>
          </a:prstGeom>
        </p:spPr>
        <p:txBody>
          <a:bodyPr anchor="ctr">
            <a:normAutofit/>
          </a:bodyPr>
          <a:lstStyle>
            <a:lvl1pPr marL="0" indent="0" algn="ctr">
              <a:buNone/>
              <a:defRPr sz="20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95097-975E-D965-7F9D-330C57FDAC4D}"/>
              </a:ext>
            </a:extLst>
          </p:cNvPr>
          <p:cNvSpPr>
            <a:spLocks noGrp="1"/>
          </p:cNvSpPr>
          <p:nvPr>
            <p:ph sz="half" idx="2"/>
          </p:nvPr>
        </p:nvSpPr>
        <p:spPr>
          <a:xfrm>
            <a:off x="839788" y="2334225"/>
            <a:ext cx="5157787" cy="3478071"/>
          </a:xfrm>
          <a:prstGeom prst="rect">
            <a:avLst/>
          </a:prstGeom>
        </p:spPr>
        <p:txBody>
          <a:bodyPr/>
          <a:lstStyle>
            <a:lvl1pPr>
              <a:lnSpc>
                <a:spcPct val="100000"/>
              </a:lnSpc>
              <a:buClr>
                <a:schemeClr val="tx2"/>
              </a:buClr>
              <a:defRPr/>
            </a:lvl1pPr>
            <a:lvl2pPr>
              <a:lnSpc>
                <a:spcPct val="100000"/>
              </a:lnSpc>
              <a:buClr>
                <a:schemeClr val="tx2"/>
              </a:buClr>
              <a:defRPr/>
            </a:lvl2pPr>
            <a:lvl3pPr>
              <a:lnSpc>
                <a:spcPct val="100000"/>
              </a:lnSpc>
              <a:buClr>
                <a:schemeClr val="tx2"/>
              </a:buClr>
              <a:defRPr/>
            </a:lvl3pPr>
            <a:lvl4pPr>
              <a:lnSpc>
                <a:spcPct val="100000"/>
              </a:lnSpc>
              <a:buClr>
                <a:schemeClr val="tx2"/>
              </a:buClr>
              <a:defRPr/>
            </a:lvl4pPr>
            <a:lvl5pPr>
              <a:lnSpc>
                <a:spcPct val="100000"/>
              </a:lnSpc>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7334921-9959-0168-45D0-EB0D5CE4BD5B}"/>
              </a:ext>
            </a:extLst>
          </p:cNvPr>
          <p:cNvSpPr>
            <a:spLocks noGrp="1"/>
          </p:cNvSpPr>
          <p:nvPr>
            <p:ph type="body" sz="quarter" idx="3" hasCustomPrompt="1"/>
          </p:nvPr>
        </p:nvSpPr>
        <p:spPr>
          <a:xfrm>
            <a:off x="6172200" y="1303797"/>
            <a:ext cx="5183188" cy="823912"/>
          </a:xfrm>
          <a:prstGeom prst="rect">
            <a:avLst/>
          </a:prstGeom>
        </p:spPr>
        <p:txBody>
          <a:bodyPr anchor="ctr">
            <a:normAutofit/>
          </a:bodyPr>
          <a:lstStyle>
            <a:lvl1pPr marL="0" indent="0" algn="ctr">
              <a:buNone/>
              <a:defRPr sz="2000" b="1" i="0">
                <a:solidFill>
                  <a:schemeClr val="accent5"/>
                </a:solidFill>
                <a:latin typeface="Avenir Black" panose="02000503020000020003"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6D05A5C-6F72-F7AD-5044-5A688D33FBDB}"/>
              </a:ext>
            </a:extLst>
          </p:cNvPr>
          <p:cNvSpPr>
            <a:spLocks noGrp="1"/>
          </p:cNvSpPr>
          <p:nvPr>
            <p:ph sz="quarter" idx="4"/>
          </p:nvPr>
        </p:nvSpPr>
        <p:spPr>
          <a:xfrm>
            <a:off x="6172200" y="2334225"/>
            <a:ext cx="5183188" cy="3478072"/>
          </a:xfrm>
          <a:prstGeom prst="rect">
            <a:avLst/>
          </a:prstGeom>
        </p:spPr>
        <p:txBody>
          <a:bodyPr/>
          <a:lstStyle>
            <a:lvl1pPr>
              <a:lnSpc>
                <a:spcPct val="100000"/>
              </a:lnSpc>
              <a:buClr>
                <a:schemeClr val="tx2"/>
              </a:buClr>
              <a:defRPr/>
            </a:lvl1pPr>
            <a:lvl2pPr>
              <a:lnSpc>
                <a:spcPct val="100000"/>
              </a:lnSpc>
              <a:buClr>
                <a:schemeClr val="tx2"/>
              </a:buClr>
              <a:defRPr/>
            </a:lvl2pPr>
            <a:lvl3pPr>
              <a:lnSpc>
                <a:spcPct val="100000"/>
              </a:lnSpc>
              <a:buClr>
                <a:schemeClr val="tx2"/>
              </a:buClr>
              <a:defRPr/>
            </a:lvl3pPr>
            <a:lvl4pPr>
              <a:lnSpc>
                <a:spcPct val="100000"/>
              </a:lnSpc>
              <a:buClr>
                <a:schemeClr val="tx2"/>
              </a:buClr>
              <a:defRPr/>
            </a:lvl4pPr>
            <a:lvl5pPr>
              <a:lnSpc>
                <a:spcPct val="100000"/>
              </a:lnSpc>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Holder 2">
            <a:extLst>
              <a:ext uri="{FF2B5EF4-FFF2-40B4-BE49-F238E27FC236}">
                <a16:creationId xmlns:a16="http://schemas.microsoft.com/office/drawing/2014/main" id="{26FB0911-599B-24FD-FF61-45D3BF31A35D}"/>
              </a:ext>
            </a:extLst>
          </p:cNvPr>
          <p:cNvSpPr>
            <a:spLocks noGrp="1"/>
          </p:cNvSpPr>
          <p:nvPr>
            <p:ph type="title"/>
          </p:nvPr>
        </p:nvSpPr>
        <p:spPr>
          <a:xfrm>
            <a:off x="822960" y="635615"/>
            <a:ext cx="10560941" cy="461665"/>
          </a:xfrm>
          <a:prstGeom prst="rect">
            <a:avLst/>
          </a:prstGeom>
        </p:spPr>
        <p:txBody>
          <a:bodyPr wrap="square" lIns="91440" tIns="0" rIns="91440" bIns="0" anchor="b" anchorCtr="0">
            <a:spAutoFit/>
          </a:bodyPr>
          <a:lstStyle>
            <a:lvl1pPr algn="ctr">
              <a:defRPr sz="3000" b="0" i="0">
                <a:solidFill>
                  <a:schemeClr val="tx2"/>
                </a:solidFill>
                <a:latin typeface="Avenir LT Std 65 Medium"/>
                <a:cs typeface="Avenir LT Std 65 Medium"/>
              </a:defRPr>
            </a:lvl1pPr>
          </a:lstStyle>
          <a:p>
            <a:r>
              <a:rPr lang="en-US"/>
              <a:t>Click to edit Master title style</a:t>
            </a:r>
            <a:endParaRPr/>
          </a:p>
        </p:txBody>
      </p:sp>
      <p:sp>
        <p:nvSpPr>
          <p:cNvPr id="17" name="Footer Placeholder 4">
            <a:extLst>
              <a:ext uri="{FF2B5EF4-FFF2-40B4-BE49-F238E27FC236}">
                <a16:creationId xmlns:a16="http://schemas.microsoft.com/office/drawing/2014/main" id="{C22B2303-BDE6-E925-0553-2171465F494B}"/>
              </a:ext>
            </a:extLst>
          </p:cNvPr>
          <p:cNvSpPr>
            <a:spLocks noGrp="1"/>
          </p:cNvSpPr>
          <p:nvPr>
            <p:ph type="ftr" sz="quarter" idx="10"/>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8" name="Slide Number Placeholder 5">
            <a:extLst>
              <a:ext uri="{FF2B5EF4-FFF2-40B4-BE49-F238E27FC236}">
                <a16:creationId xmlns:a16="http://schemas.microsoft.com/office/drawing/2014/main" id="{DF3DC118-923D-8C2C-EF96-B079FB21597D}"/>
              </a:ext>
            </a:extLst>
          </p:cNvPr>
          <p:cNvSpPr>
            <a:spLocks noGrp="1"/>
          </p:cNvSpPr>
          <p:nvPr>
            <p:ph type="sldNum" sz="quarter" idx="11"/>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9" name="Holder 5">
            <a:extLst>
              <a:ext uri="{FF2B5EF4-FFF2-40B4-BE49-F238E27FC236}">
                <a16:creationId xmlns:a16="http://schemas.microsoft.com/office/drawing/2014/main" id="{DD4EC778-DA47-1A36-0618-E46374EBBD17}"/>
              </a:ext>
            </a:extLst>
          </p:cNvPr>
          <p:cNvSpPr>
            <a:spLocks noGrp="1"/>
          </p:cNvSpPr>
          <p:nvPr>
            <p:ph type="dt" sz="half" idx="1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16984968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CE46A-509B-CFDE-C5BB-E2A7B52A4EE6}"/>
              </a:ext>
            </a:extLst>
          </p:cNvPr>
          <p:cNvSpPr>
            <a:spLocks noGrp="1"/>
          </p:cNvSpPr>
          <p:nvPr>
            <p:ph type="title"/>
          </p:nvPr>
        </p:nvSpPr>
        <p:spPr>
          <a:xfrm>
            <a:off x="839787" y="457200"/>
            <a:ext cx="10515601" cy="723418"/>
          </a:xfrm>
          <a:prstGeom prst="rect">
            <a:avLst/>
          </a:prstGeom>
        </p:spPr>
        <p:txBody>
          <a:bodyPr anchor="ctr"/>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6C2C4D2-D9D1-A7A8-0DDE-9DF0D0A5AC2E}"/>
              </a:ext>
            </a:extLst>
          </p:cNvPr>
          <p:cNvSpPr>
            <a:spLocks noGrp="1"/>
          </p:cNvSpPr>
          <p:nvPr>
            <p:ph type="pic" idx="1"/>
          </p:nvPr>
        </p:nvSpPr>
        <p:spPr>
          <a:xfrm>
            <a:off x="5183188" y="1435261"/>
            <a:ext cx="6172200" cy="442578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Footer Placeholder 4">
            <a:extLst>
              <a:ext uri="{FF2B5EF4-FFF2-40B4-BE49-F238E27FC236}">
                <a16:creationId xmlns:a16="http://schemas.microsoft.com/office/drawing/2014/main" id="{FF901D16-ECEE-E9B6-A330-9F6E02685DFD}"/>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17" name="Slide Number Placeholder 5">
            <a:extLst>
              <a:ext uri="{FF2B5EF4-FFF2-40B4-BE49-F238E27FC236}">
                <a16:creationId xmlns:a16="http://schemas.microsoft.com/office/drawing/2014/main" id="{55A87F82-C3A9-E64F-2E15-760F6204B58A}"/>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8" name="Holder 5">
            <a:extLst>
              <a:ext uri="{FF2B5EF4-FFF2-40B4-BE49-F238E27FC236}">
                <a16:creationId xmlns:a16="http://schemas.microsoft.com/office/drawing/2014/main" id="{37519627-C72C-51BF-6150-DE558326285A}"/>
              </a:ext>
            </a:extLst>
          </p:cNvPr>
          <p:cNvSpPr>
            <a:spLocks noGrp="1"/>
          </p:cNvSpPr>
          <p:nvPr>
            <p:ph type="dt" sz="half" idx="10"/>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6" name="Content Placeholder 5">
            <a:extLst>
              <a:ext uri="{FF2B5EF4-FFF2-40B4-BE49-F238E27FC236}">
                <a16:creationId xmlns:a16="http://schemas.microsoft.com/office/drawing/2014/main" id="{DD169C59-D24B-D17B-19D6-BCCF81B05819}"/>
              </a:ext>
            </a:extLst>
          </p:cNvPr>
          <p:cNvSpPr>
            <a:spLocks noGrp="1"/>
          </p:cNvSpPr>
          <p:nvPr>
            <p:ph sz="quarter" idx="11"/>
          </p:nvPr>
        </p:nvSpPr>
        <p:spPr>
          <a:xfrm>
            <a:off x="839788" y="1435100"/>
            <a:ext cx="4027487" cy="4425950"/>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20240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Connect with MESC">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BC51EF-8D92-FD99-2240-4277D50C59CF}"/>
              </a:ext>
            </a:extLst>
          </p:cNvPr>
          <p:cNvPicPr>
            <a:picLocks noChangeAspect="1"/>
          </p:cNvPicPr>
          <p:nvPr userDrawn="1"/>
        </p:nvPicPr>
        <p:blipFill>
          <a:blip r:embed="rId2" cstate="screen">
            <a:duotone>
              <a:prstClr val="black"/>
              <a:schemeClr val="accent2">
                <a:tint val="45000"/>
                <a:satMod val="400000"/>
              </a:schemeClr>
            </a:duotone>
            <a:alphaModFix amt="30000"/>
            <a:extLst>
              <a:ext uri="{28A0092B-C50C-407E-A947-70E740481C1C}">
                <a14:useLocalDpi xmlns:a14="http://schemas.microsoft.com/office/drawing/2010/main"/>
              </a:ext>
            </a:extLst>
          </a:blip>
          <a:srcRect/>
          <a:stretch/>
        </p:blipFill>
        <p:spPr>
          <a:xfrm>
            <a:off x="-1" y="26394"/>
            <a:ext cx="12192001" cy="6858000"/>
          </a:xfrm>
          <a:prstGeom prst="rect">
            <a:avLst/>
          </a:prstGeom>
        </p:spPr>
      </p:pic>
      <p:sp>
        <p:nvSpPr>
          <p:cNvPr id="12" name="Holder 2">
            <a:extLst>
              <a:ext uri="{FF2B5EF4-FFF2-40B4-BE49-F238E27FC236}">
                <a16:creationId xmlns:a16="http://schemas.microsoft.com/office/drawing/2014/main" id="{2DFDFA16-0AF7-197D-5FD6-E6C27577C4E8}"/>
              </a:ext>
            </a:extLst>
          </p:cNvPr>
          <p:cNvSpPr>
            <a:spLocks noGrp="1"/>
          </p:cNvSpPr>
          <p:nvPr>
            <p:ph type="title" hasCustomPrompt="1"/>
          </p:nvPr>
        </p:nvSpPr>
        <p:spPr>
          <a:xfrm>
            <a:off x="822961" y="1430529"/>
            <a:ext cx="4838804" cy="1846659"/>
          </a:xfrm>
          <a:prstGeom prst="rect">
            <a:avLst/>
          </a:prstGeom>
        </p:spPr>
        <p:txBody>
          <a:bodyPr wrap="square" lIns="91440" tIns="0" rIns="91440" bIns="0" anchor="b" anchorCtr="0">
            <a:spAutoFit/>
          </a:bodyPr>
          <a:lstStyle>
            <a:lvl1pPr algn="l">
              <a:defRPr sz="6000" b="0" i="0">
                <a:solidFill>
                  <a:schemeClr val="accent2">
                    <a:lumMod val="40000"/>
                    <a:lumOff val="60000"/>
                  </a:schemeClr>
                </a:solidFill>
                <a:latin typeface="Avenir Medium" panose="02000503020000020003" pitchFamily="2" charset="0"/>
                <a:cs typeface="Avenir Medium" panose="02000503020000020003" pitchFamily="2" charset="0"/>
              </a:defRPr>
            </a:lvl1pPr>
          </a:lstStyle>
          <a:p>
            <a:r>
              <a:rPr lang="en-US"/>
              <a:t>Connect </a:t>
            </a:r>
            <a:br>
              <a:rPr lang="en-US"/>
            </a:br>
            <a:r>
              <a:rPr lang="en-US"/>
              <a:t>with MESC</a:t>
            </a:r>
            <a:endParaRPr/>
          </a:p>
        </p:txBody>
      </p:sp>
      <p:pic>
        <p:nvPicPr>
          <p:cNvPr id="4" name="Picture 3">
            <a:extLst>
              <a:ext uri="{FF2B5EF4-FFF2-40B4-BE49-F238E27FC236}">
                <a16:creationId xmlns:a16="http://schemas.microsoft.com/office/drawing/2014/main" id="{405BD5FB-D656-3608-4124-DFA917C24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0296027" y="6158376"/>
            <a:ext cx="1662889" cy="475111"/>
          </a:xfrm>
          <a:prstGeom prst="rect">
            <a:avLst/>
          </a:prstGeom>
        </p:spPr>
      </p:pic>
      <p:sp>
        <p:nvSpPr>
          <p:cNvPr id="6" name="TextBox 5">
            <a:extLst>
              <a:ext uri="{FF2B5EF4-FFF2-40B4-BE49-F238E27FC236}">
                <a16:creationId xmlns:a16="http://schemas.microsoft.com/office/drawing/2014/main" id="{FE800C8C-9F88-A02B-6598-8F509D25AEA3}"/>
              </a:ext>
            </a:extLst>
          </p:cNvPr>
          <p:cNvSpPr txBox="1"/>
          <p:nvPr userDrawn="1"/>
        </p:nvSpPr>
        <p:spPr>
          <a:xfrm>
            <a:off x="822961" y="3455394"/>
            <a:ext cx="10172178" cy="738664"/>
          </a:xfrm>
          <a:prstGeom prst="rect">
            <a:avLst/>
          </a:prstGeom>
          <a:noFill/>
        </p:spPr>
        <p:txBody>
          <a:bodyPr wrap="square" rtlCol="0">
            <a:spAutoFit/>
          </a:bodyPr>
          <a:lstStyle/>
          <a:p>
            <a:r>
              <a:rPr lang="en-US" sz="4200" b="1" i="0" err="1">
                <a:solidFill>
                  <a:schemeClr val="accent3"/>
                </a:solidFill>
                <a:latin typeface="Avenir Black" panose="02000503020000020003" pitchFamily="2" charset="0"/>
                <a:cs typeface="Calibri" panose="020F0502020204030204" pitchFamily="34" charset="0"/>
              </a:rPr>
              <a:t>energy.gov</a:t>
            </a:r>
            <a:r>
              <a:rPr lang="en-US" sz="4200" b="1" i="0">
                <a:solidFill>
                  <a:schemeClr val="accent3"/>
                </a:solidFill>
                <a:latin typeface="Avenir Black" panose="02000503020000020003" pitchFamily="2" charset="0"/>
                <a:cs typeface="Calibri" panose="020F0502020204030204" pitchFamily="34" charset="0"/>
              </a:rPr>
              <a:t>/</a:t>
            </a:r>
            <a:r>
              <a:rPr lang="en-US" sz="4200" b="1" i="0" err="1">
                <a:solidFill>
                  <a:schemeClr val="accent3"/>
                </a:solidFill>
                <a:latin typeface="Avenir Black" panose="02000503020000020003" pitchFamily="2" charset="0"/>
                <a:cs typeface="Calibri" panose="020F0502020204030204" pitchFamily="34" charset="0"/>
              </a:rPr>
              <a:t>mesc</a:t>
            </a:r>
            <a:endParaRPr lang="en-US" sz="4200" b="1" i="0">
              <a:solidFill>
                <a:schemeClr val="accent3"/>
              </a:solidFill>
              <a:latin typeface="Avenir Black" panose="02000503020000020003" pitchFamily="2" charset="0"/>
              <a:cs typeface="Calibri" panose="020F0502020204030204" pitchFamily="34" charset="0"/>
            </a:endParaRPr>
          </a:p>
        </p:txBody>
      </p:sp>
      <p:pic>
        <p:nvPicPr>
          <p:cNvPr id="9" name="Picture 8" descr="A black and white logo&#10;&#10;Description automatically generated">
            <a:extLst>
              <a:ext uri="{FF2B5EF4-FFF2-40B4-BE49-F238E27FC236}">
                <a16:creationId xmlns:a16="http://schemas.microsoft.com/office/drawing/2014/main" id="{0E369186-E839-49C4-E146-20694AF1358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95771" y="5013648"/>
            <a:ext cx="423520" cy="381924"/>
          </a:xfrm>
          <a:prstGeom prst="rect">
            <a:avLst/>
          </a:prstGeom>
        </p:spPr>
      </p:pic>
      <p:grpSp>
        <p:nvGrpSpPr>
          <p:cNvPr id="24" name="Group 23">
            <a:extLst>
              <a:ext uri="{FF2B5EF4-FFF2-40B4-BE49-F238E27FC236}">
                <a16:creationId xmlns:a16="http://schemas.microsoft.com/office/drawing/2014/main" id="{46F4855F-4CAF-310E-A1AD-D1D44EABF38D}"/>
              </a:ext>
            </a:extLst>
          </p:cNvPr>
          <p:cNvGrpSpPr/>
          <p:nvPr userDrawn="1"/>
        </p:nvGrpSpPr>
        <p:grpSpPr>
          <a:xfrm>
            <a:off x="979169" y="4475362"/>
            <a:ext cx="541759" cy="393744"/>
            <a:chOff x="4565650" y="2317750"/>
            <a:chExt cx="3063462" cy="2226488"/>
          </a:xfrm>
        </p:grpSpPr>
        <p:sp>
          <p:nvSpPr>
            <p:cNvPr id="19" name="Freeform 18">
              <a:extLst>
                <a:ext uri="{FF2B5EF4-FFF2-40B4-BE49-F238E27FC236}">
                  <a16:creationId xmlns:a16="http://schemas.microsoft.com/office/drawing/2014/main" id="{EB8DC73D-2DFD-4185-3C1C-3524C2DC4678}"/>
                </a:ext>
              </a:extLst>
            </p:cNvPr>
            <p:cNvSpPr/>
            <p:nvPr/>
          </p:nvSpPr>
          <p:spPr>
            <a:xfrm>
              <a:off x="4733988" y="2317750"/>
              <a:ext cx="2113023" cy="960637"/>
            </a:xfrm>
            <a:custGeom>
              <a:avLst/>
              <a:gdLst>
                <a:gd name="connsiteX0" fmla="*/ 1107745 w 2113023"/>
                <a:gd name="connsiteY0" fmla="*/ 940478 h 960637"/>
                <a:gd name="connsiteX1" fmla="*/ 2113024 w 2113023"/>
                <a:gd name="connsiteY1" fmla="*/ 15766 h 960637"/>
                <a:gd name="connsiteX2" fmla="*/ 2027476 w 2113023"/>
                <a:gd name="connsiteY2" fmla="*/ 0 h 960637"/>
                <a:gd name="connsiteX3" fmla="*/ 85548 w 2113023"/>
                <a:gd name="connsiteY3" fmla="*/ 0 h 960637"/>
                <a:gd name="connsiteX4" fmla="*/ 0 w 2113023"/>
                <a:gd name="connsiteY4" fmla="*/ 15766 h 960637"/>
                <a:gd name="connsiteX5" fmla="*/ 1005373 w 2113023"/>
                <a:gd name="connsiteY5" fmla="*/ 940478 h 960637"/>
                <a:gd name="connsiteX6" fmla="*/ 1107745 w 2113023"/>
                <a:gd name="connsiteY6" fmla="*/ 940478 h 96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3023" h="960637">
                  <a:moveTo>
                    <a:pt x="1107745" y="940478"/>
                  </a:moveTo>
                  <a:lnTo>
                    <a:pt x="2113024" y="15766"/>
                  </a:lnTo>
                  <a:cubicBezTo>
                    <a:pt x="2086219" y="6174"/>
                    <a:pt x="2057703" y="0"/>
                    <a:pt x="2027476" y="0"/>
                  </a:cubicBezTo>
                  <a:lnTo>
                    <a:pt x="85548" y="0"/>
                  </a:lnTo>
                  <a:cubicBezTo>
                    <a:pt x="55416" y="0"/>
                    <a:pt x="26900" y="6174"/>
                    <a:pt x="0" y="15766"/>
                  </a:cubicBezTo>
                  <a:lnTo>
                    <a:pt x="1005373" y="940478"/>
                  </a:lnTo>
                  <a:cubicBezTo>
                    <a:pt x="1034460" y="967357"/>
                    <a:pt x="1078564" y="967357"/>
                    <a:pt x="1107745" y="940478"/>
                  </a:cubicBezTo>
                  <a:close/>
                </a:path>
              </a:pathLst>
            </a:custGeom>
            <a:solidFill>
              <a:schemeClr val="bg1"/>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A7B756F2-19A2-938C-737B-CEFEBDA037E4}"/>
                </a:ext>
              </a:extLst>
            </p:cNvPr>
            <p:cNvSpPr/>
            <p:nvPr/>
          </p:nvSpPr>
          <p:spPr>
            <a:xfrm>
              <a:off x="6310248" y="2474939"/>
              <a:ext cx="705672" cy="987397"/>
            </a:xfrm>
            <a:custGeom>
              <a:avLst/>
              <a:gdLst>
                <a:gd name="connsiteX0" fmla="*/ 348273 w 705672"/>
                <a:gd name="connsiteY0" fmla="*/ 987303 h 987397"/>
                <a:gd name="connsiteX1" fmla="*/ 705672 w 705672"/>
                <a:gd name="connsiteY1" fmla="*/ 839611 h 987397"/>
                <a:gd name="connsiteX2" fmla="*/ 705672 w 705672"/>
                <a:gd name="connsiteY2" fmla="*/ 96118 h 987397"/>
                <a:gd name="connsiteX3" fmla="*/ 685426 w 705672"/>
                <a:gd name="connsiteY3" fmla="*/ 0 h 987397"/>
                <a:gd name="connsiteX4" fmla="*/ 0 w 705672"/>
                <a:gd name="connsiteY4" fmla="*/ 630278 h 987397"/>
                <a:gd name="connsiteX5" fmla="*/ 348273 w 705672"/>
                <a:gd name="connsiteY5" fmla="*/ 987398 h 98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672" h="987397">
                  <a:moveTo>
                    <a:pt x="348273" y="987303"/>
                  </a:moveTo>
                  <a:cubicBezTo>
                    <a:pt x="450550" y="904387"/>
                    <a:pt x="574024" y="853763"/>
                    <a:pt x="705672" y="839611"/>
                  </a:cubicBezTo>
                  <a:lnTo>
                    <a:pt x="705672" y="96118"/>
                  </a:lnTo>
                  <a:cubicBezTo>
                    <a:pt x="705672" y="62781"/>
                    <a:pt x="698638" y="29348"/>
                    <a:pt x="685426" y="0"/>
                  </a:cubicBezTo>
                  <a:lnTo>
                    <a:pt x="0" y="630278"/>
                  </a:lnTo>
                  <a:lnTo>
                    <a:pt x="348273" y="987398"/>
                  </a:lnTo>
                  <a:close/>
                </a:path>
              </a:pathLst>
            </a:custGeom>
            <a:solidFill>
              <a:schemeClr val="bg1"/>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F881713F-D245-1B9E-7048-32F902BEF481}"/>
                </a:ext>
              </a:extLst>
            </p:cNvPr>
            <p:cNvSpPr/>
            <p:nvPr/>
          </p:nvSpPr>
          <p:spPr>
            <a:xfrm>
              <a:off x="4726859" y="3244741"/>
              <a:ext cx="1791935" cy="729435"/>
            </a:xfrm>
            <a:custGeom>
              <a:avLst/>
              <a:gdLst>
                <a:gd name="connsiteX0" fmla="*/ 1253366 w 1791935"/>
                <a:gd name="connsiteY0" fmla="*/ 163933 h 729435"/>
                <a:gd name="connsiteX1" fmla="*/ 1064021 w 1791935"/>
                <a:gd name="connsiteY1" fmla="*/ 237827 h 729435"/>
                <a:gd name="connsiteX2" fmla="*/ 873725 w 1791935"/>
                <a:gd name="connsiteY2" fmla="*/ 163933 h 729435"/>
                <a:gd name="connsiteX3" fmla="*/ 694551 w 1791935"/>
                <a:gd name="connsiteY3" fmla="*/ 0 h 729435"/>
                <a:gd name="connsiteX4" fmla="*/ 0 w 1791935"/>
                <a:gd name="connsiteY4" fmla="*/ 711200 h 729435"/>
                <a:gd name="connsiteX5" fmla="*/ 93152 w 1791935"/>
                <a:gd name="connsiteY5" fmla="*/ 729436 h 729435"/>
                <a:gd name="connsiteX6" fmla="*/ 1668462 w 1791935"/>
                <a:gd name="connsiteY6" fmla="*/ 729436 h 729435"/>
                <a:gd name="connsiteX7" fmla="*/ 1791935 w 1791935"/>
                <a:gd name="connsiteY7" fmla="*/ 367282 h 729435"/>
                <a:gd name="connsiteX8" fmla="*/ 1432541 w 1791935"/>
                <a:gd name="connsiteY8" fmla="*/ 95 h 729435"/>
                <a:gd name="connsiteX9" fmla="*/ 1253366 w 1791935"/>
                <a:gd name="connsiteY9" fmla="*/ 164028 h 7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1935" h="729435">
                  <a:moveTo>
                    <a:pt x="1253366" y="163933"/>
                  </a:moveTo>
                  <a:cubicBezTo>
                    <a:pt x="1200707" y="213512"/>
                    <a:pt x="1131889" y="237827"/>
                    <a:pt x="1064021" y="237827"/>
                  </a:cubicBezTo>
                  <a:cubicBezTo>
                    <a:pt x="996153" y="237827"/>
                    <a:pt x="927335" y="213512"/>
                    <a:pt x="873725" y="163933"/>
                  </a:cubicBezTo>
                  <a:lnTo>
                    <a:pt x="694551" y="0"/>
                  </a:lnTo>
                  <a:lnTo>
                    <a:pt x="0" y="711200"/>
                  </a:lnTo>
                  <a:cubicBezTo>
                    <a:pt x="28326" y="722312"/>
                    <a:pt x="59693" y="729436"/>
                    <a:pt x="93152" y="729436"/>
                  </a:cubicBezTo>
                  <a:lnTo>
                    <a:pt x="1668462" y="729436"/>
                  </a:lnTo>
                  <a:cubicBezTo>
                    <a:pt x="1674545" y="598935"/>
                    <a:pt x="1717034" y="474513"/>
                    <a:pt x="1791935" y="367282"/>
                  </a:cubicBezTo>
                  <a:lnTo>
                    <a:pt x="1432541" y="95"/>
                  </a:lnTo>
                  <a:lnTo>
                    <a:pt x="1253366" y="164028"/>
                  </a:lnTo>
                  <a:close/>
                </a:path>
              </a:pathLst>
            </a:custGeom>
            <a:solidFill>
              <a:schemeClr val="bg1"/>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ACB21778-3E74-C75C-BD02-E1DB05A4BED8}"/>
                </a:ext>
              </a:extLst>
            </p:cNvPr>
            <p:cNvSpPr/>
            <p:nvPr/>
          </p:nvSpPr>
          <p:spPr>
            <a:xfrm>
              <a:off x="4565650" y="2474749"/>
              <a:ext cx="705101" cy="1335399"/>
            </a:xfrm>
            <a:custGeom>
              <a:avLst/>
              <a:gdLst>
                <a:gd name="connsiteX0" fmla="*/ 19296 w 705101"/>
                <a:gd name="connsiteY0" fmla="*/ 0 h 1335399"/>
                <a:gd name="connsiteX1" fmla="*/ 0 w 705101"/>
                <a:gd name="connsiteY1" fmla="*/ 96688 h 1335399"/>
                <a:gd name="connsiteX2" fmla="*/ 0 w 705101"/>
                <a:gd name="connsiteY2" fmla="*/ 1245835 h 1335399"/>
                <a:gd name="connsiteX3" fmla="*/ 17110 w 705101"/>
                <a:gd name="connsiteY3" fmla="*/ 1335400 h 1335399"/>
                <a:gd name="connsiteX4" fmla="*/ 705102 w 705101"/>
                <a:gd name="connsiteY4" fmla="*/ 630753 h 1335399"/>
                <a:gd name="connsiteX5" fmla="*/ 19296 w 705101"/>
                <a:gd name="connsiteY5" fmla="*/ 0 h 133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101" h="1335399">
                  <a:moveTo>
                    <a:pt x="19296" y="0"/>
                  </a:moveTo>
                  <a:cubicBezTo>
                    <a:pt x="6939" y="29823"/>
                    <a:pt x="0" y="62401"/>
                    <a:pt x="0" y="96688"/>
                  </a:cubicBezTo>
                  <a:lnTo>
                    <a:pt x="0" y="1245835"/>
                  </a:lnTo>
                  <a:cubicBezTo>
                    <a:pt x="0" y="1277463"/>
                    <a:pt x="6464" y="1307476"/>
                    <a:pt x="17110" y="1335400"/>
                  </a:cubicBezTo>
                  <a:lnTo>
                    <a:pt x="705102" y="630753"/>
                  </a:lnTo>
                  <a:lnTo>
                    <a:pt x="19296" y="0"/>
                  </a:lnTo>
                  <a:close/>
                </a:path>
              </a:pathLst>
            </a:custGeom>
            <a:solidFill>
              <a:schemeClr val="bg1"/>
            </a:solidFill>
            <a:ln w="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BCCD2632-A0DC-8486-7937-7924147C783A}"/>
                </a:ext>
              </a:extLst>
            </p:cNvPr>
            <p:cNvSpPr/>
            <p:nvPr/>
          </p:nvSpPr>
          <p:spPr>
            <a:xfrm>
              <a:off x="6555925" y="3471984"/>
              <a:ext cx="1073187" cy="1072254"/>
            </a:xfrm>
            <a:custGeom>
              <a:avLst/>
              <a:gdLst>
                <a:gd name="connsiteX0" fmla="*/ 1069949 w 1073187"/>
                <a:gd name="connsiteY0" fmla="*/ 477214 h 1072254"/>
                <a:gd name="connsiteX1" fmla="*/ 620920 w 1073187"/>
                <a:gd name="connsiteY1" fmla="*/ 6500 h 1072254"/>
                <a:gd name="connsiteX2" fmla="*/ 157157 w 1073187"/>
                <a:gd name="connsiteY2" fmla="*/ 157041 h 1072254"/>
                <a:gd name="connsiteX3" fmla="*/ 6498 w 1073187"/>
                <a:gd name="connsiteY3" fmla="*/ 620442 h 1072254"/>
                <a:gd name="connsiteX4" fmla="*/ 478816 w 1073187"/>
                <a:gd name="connsiteY4" fmla="*/ 1069216 h 1072254"/>
                <a:gd name="connsiteX5" fmla="*/ 536703 w 1073187"/>
                <a:gd name="connsiteY5" fmla="*/ 1072255 h 1072254"/>
                <a:gd name="connsiteX6" fmla="*/ 686886 w 1073187"/>
                <a:gd name="connsiteY6" fmla="*/ 1050885 h 1072254"/>
                <a:gd name="connsiteX7" fmla="*/ 734603 w 1073187"/>
                <a:gd name="connsiteY7" fmla="*/ 963979 h 1072254"/>
                <a:gd name="connsiteX8" fmla="*/ 647629 w 1073187"/>
                <a:gd name="connsiteY8" fmla="*/ 916300 h 1072254"/>
                <a:gd name="connsiteX9" fmla="*/ 493454 w 1073187"/>
                <a:gd name="connsiteY9" fmla="*/ 929787 h 1072254"/>
                <a:gd name="connsiteX10" fmla="*/ 145180 w 1073187"/>
                <a:gd name="connsiteY10" fmla="*/ 599166 h 1072254"/>
                <a:gd name="connsiteX11" fmla="*/ 256297 w 1073187"/>
                <a:gd name="connsiteY11" fmla="*/ 256199 h 1072254"/>
                <a:gd name="connsiteX12" fmla="*/ 599628 w 1073187"/>
                <a:gd name="connsiteY12" fmla="*/ 145074 h 1072254"/>
                <a:gd name="connsiteX13" fmla="*/ 930411 w 1073187"/>
                <a:gd name="connsiteY13" fmla="*/ 492221 h 1072254"/>
                <a:gd name="connsiteX14" fmla="*/ 906078 w 1073187"/>
                <a:gd name="connsiteY14" fmla="*/ 679518 h 1072254"/>
                <a:gd name="connsiteX15" fmla="*/ 850187 w 1073187"/>
                <a:gd name="connsiteY15" fmla="*/ 717605 h 1072254"/>
                <a:gd name="connsiteX16" fmla="*/ 780988 w 1073187"/>
                <a:gd name="connsiteY16" fmla="*/ 676954 h 1072254"/>
                <a:gd name="connsiteX17" fmla="*/ 762738 w 1073187"/>
                <a:gd name="connsiteY17" fmla="*/ 638867 h 1072254"/>
                <a:gd name="connsiteX18" fmla="*/ 762738 w 1073187"/>
                <a:gd name="connsiteY18" fmla="*/ 361530 h 1072254"/>
                <a:gd name="connsiteX19" fmla="*/ 692875 w 1073187"/>
                <a:gd name="connsiteY19" fmla="*/ 291721 h 1072254"/>
                <a:gd name="connsiteX20" fmla="*/ 628144 w 1073187"/>
                <a:gd name="connsiteY20" fmla="*/ 336076 h 1072254"/>
                <a:gd name="connsiteX21" fmla="*/ 492313 w 1073187"/>
                <a:gd name="connsiteY21" fmla="*/ 295615 h 1072254"/>
                <a:gd name="connsiteX22" fmla="*/ 289756 w 1073187"/>
                <a:gd name="connsiteY22" fmla="*/ 542559 h 1072254"/>
                <a:gd name="connsiteX23" fmla="*/ 492313 w 1073187"/>
                <a:gd name="connsiteY23" fmla="*/ 789504 h 1072254"/>
                <a:gd name="connsiteX24" fmla="*/ 647725 w 1073187"/>
                <a:gd name="connsiteY24" fmla="*/ 723493 h 1072254"/>
                <a:gd name="connsiteX25" fmla="*/ 654473 w 1073187"/>
                <a:gd name="connsiteY25" fmla="*/ 737550 h 1072254"/>
                <a:gd name="connsiteX26" fmla="*/ 855510 w 1073187"/>
                <a:gd name="connsiteY26" fmla="*/ 857698 h 1072254"/>
                <a:gd name="connsiteX27" fmla="*/ 1036871 w 1073187"/>
                <a:gd name="connsiteY27" fmla="*/ 730237 h 1072254"/>
                <a:gd name="connsiteX28" fmla="*/ 1069949 w 1073187"/>
                <a:gd name="connsiteY28" fmla="*/ 477309 h 1072254"/>
                <a:gd name="connsiteX29" fmla="*/ 519688 w 1073187"/>
                <a:gd name="connsiteY29" fmla="*/ 675149 h 1072254"/>
                <a:gd name="connsiteX30" fmla="*/ 419883 w 1073187"/>
                <a:gd name="connsiteY30" fmla="*/ 542464 h 1072254"/>
                <a:gd name="connsiteX31" fmla="*/ 519688 w 1073187"/>
                <a:gd name="connsiteY31" fmla="*/ 409684 h 1072254"/>
                <a:gd name="connsiteX32" fmla="*/ 619494 w 1073187"/>
                <a:gd name="connsiteY32" fmla="*/ 542464 h 1072254"/>
                <a:gd name="connsiteX33" fmla="*/ 519688 w 1073187"/>
                <a:gd name="connsiteY33" fmla="*/ 675149 h 107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73187" h="1072254">
                  <a:moveTo>
                    <a:pt x="1069949" y="477214"/>
                  </a:moveTo>
                  <a:cubicBezTo>
                    <a:pt x="1044570" y="240337"/>
                    <a:pt x="855795" y="42402"/>
                    <a:pt x="620920" y="6500"/>
                  </a:cubicBezTo>
                  <a:cubicBezTo>
                    <a:pt x="448589" y="-19904"/>
                    <a:pt x="279395" y="34898"/>
                    <a:pt x="157157" y="157041"/>
                  </a:cubicBezTo>
                  <a:cubicBezTo>
                    <a:pt x="35014" y="279088"/>
                    <a:pt x="-19926" y="448055"/>
                    <a:pt x="6498" y="620442"/>
                  </a:cubicBezTo>
                  <a:cubicBezTo>
                    <a:pt x="42523" y="855609"/>
                    <a:pt x="241184" y="1044331"/>
                    <a:pt x="478816" y="1069216"/>
                  </a:cubicBezTo>
                  <a:cubicBezTo>
                    <a:pt x="498206" y="1071210"/>
                    <a:pt x="517502" y="1072255"/>
                    <a:pt x="536703" y="1072255"/>
                  </a:cubicBezTo>
                  <a:cubicBezTo>
                    <a:pt x="587746" y="1072255"/>
                    <a:pt x="638029" y="1065132"/>
                    <a:pt x="686886" y="1050885"/>
                  </a:cubicBezTo>
                  <a:cubicBezTo>
                    <a:pt x="724052" y="1040057"/>
                    <a:pt x="745439" y="1001116"/>
                    <a:pt x="734603" y="963979"/>
                  </a:cubicBezTo>
                  <a:cubicBezTo>
                    <a:pt x="723672" y="926843"/>
                    <a:pt x="684795" y="905378"/>
                    <a:pt x="647629" y="916300"/>
                  </a:cubicBezTo>
                  <a:cubicBezTo>
                    <a:pt x="598012" y="930737"/>
                    <a:pt x="545923" y="935201"/>
                    <a:pt x="493454" y="929787"/>
                  </a:cubicBezTo>
                  <a:cubicBezTo>
                    <a:pt x="318176" y="911456"/>
                    <a:pt x="171700" y="772408"/>
                    <a:pt x="145180" y="599166"/>
                  </a:cubicBezTo>
                  <a:cubicBezTo>
                    <a:pt x="125504" y="471325"/>
                    <a:pt x="166092" y="346333"/>
                    <a:pt x="256297" y="256199"/>
                  </a:cubicBezTo>
                  <a:cubicBezTo>
                    <a:pt x="346502" y="166064"/>
                    <a:pt x="471592" y="125508"/>
                    <a:pt x="599628" y="145074"/>
                  </a:cubicBezTo>
                  <a:cubicBezTo>
                    <a:pt x="772624" y="171478"/>
                    <a:pt x="911686" y="317460"/>
                    <a:pt x="930411" y="492221"/>
                  </a:cubicBezTo>
                  <a:cubicBezTo>
                    <a:pt x="937350" y="557091"/>
                    <a:pt x="929176" y="620062"/>
                    <a:pt x="906078" y="679518"/>
                  </a:cubicBezTo>
                  <a:cubicBezTo>
                    <a:pt x="893246" y="712476"/>
                    <a:pt x="862734" y="717130"/>
                    <a:pt x="850187" y="717605"/>
                  </a:cubicBezTo>
                  <a:cubicBezTo>
                    <a:pt x="825853" y="717795"/>
                    <a:pt x="796102" y="708297"/>
                    <a:pt x="780988" y="676954"/>
                  </a:cubicBezTo>
                  <a:lnTo>
                    <a:pt x="762738" y="638867"/>
                  </a:lnTo>
                  <a:lnTo>
                    <a:pt x="762738" y="361530"/>
                  </a:lnTo>
                  <a:cubicBezTo>
                    <a:pt x="762738" y="322969"/>
                    <a:pt x="731466" y="291721"/>
                    <a:pt x="692875" y="291721"/>
                  </a:cubicBezTo>
                  <a:cubicBezTo>
                    <a:pt x="663408" y="291721"/>
                    <a:pt x="638409" y="310146"/>
                    <a:pt x="628144" y="336076"/>
                  </a:cubicBezTo>
                  <a:cubicBezTo>
                    <a:pt x="606091" y="315465"/>
                    <a:pt x="566074" y="295615"/>
                    <a:pt x="492313" y="295615"/>
                  </a:cubicBezTo>
                  <a:cubicBezTo>
                    <a:pt x="339468" y="295615"/>
                    <a:pt x="289756" y="443212"/>
                    <a:pt x="289756" y="542559"/>
                  </a:cubicBezTo>
                  <a:cubicBezTo>
                    <a:pt x="289756" y="641907"/>
                    <a:pt x="339468" y="789504"/>
                    <a:pt x="492313" y="789504"/>
                  </a:cubicBezTo>
                  <a:cubicBezTo>
                    <a:pt x="598677" y="789504"/>
                    <a:pt x="635083" y="748568"/>
                    <a:pt x="647725" y="723493"/>
                  </a:cubicBezTo>
                  <a:lnTo>
                    <a:pt x="654473" y="737550"/>
                  </a:lnTo>
                  <a:cubicBezTo>
                    <a:pt x="690973" y="813818"/>
                    <a:pt x="771198" y="860548"/>
                    <a:pt x="855510" y="857698"/>
                  </a:cubicBezTo>
                  <a:cubicBezTo>
                    <a:pt x="938016" y="854564"/>
                    <a:pt x="1007499" y="805745"/>
                    <a:pt x="1036871" y="730237"/>
                  </a:cubicBezTo>
                  <a:cubicBezTo>
                    <a:pt x="1068238" y="649695"/>
                    <a:pt x="1079359" y="564594"/>
                    <a:pt x="1069949" y="477309"/>
                  </a:cubicBezTo>
                  <a:close/>
                  <a:moveTo>
                    <a:pt x="519688" y="675149"/>
                  </a:moveTo>
                  <a:cubicBezTo>
                    <a:pt x="448779" y="675149"/>
                    <a:pt x="419883" y="615693"/>
                    <a:pt x="419883" y="542464"/>
                  </a:cubicBezTo>
                  <a:cubicBezTo>
                    <a:pt x="419883" y="469236"/>
                    <a:pt x="443361" y="409684"/>
                    <a:pt x="519688" y="409684"/>
                  </a:cubicBezTo>
                  <a:cubicBezTo>
                    <a:pt x="596016" y="409684"/>
                    <a:pt x="619494" y="469141"/>
                    <a:pt x="619494" y="542464"/>
                  </a:cubicBezTo>
                  <a:cubicBezTo>
                    <a:pt x="619494" y="615788"/>
                    <a:pt x="590503" y="675149"/>
                    <a:pt x="519688" y="675149"/>
                  </a:cubicBezTo>
                  <a:close/>
                </a:path>
              </a:pathLst>
            </a:custGeom>
            <a:solidFill>
              <a:schemeClr val="bg1"/>
            </a:solidFill>
            <a:ln w="0" cap="flat">
              <a:noFill/>
              <a:prstDash val="solid"/>
              <a:miter/>
            </a:ln>
          </p:spPr>
          <p:txBody>
            <a:bodyPr rtlCol="0" anchor="ctr"/>
            <a:lstStyle/>
            <a:p>
              <a:endParaRPr lang="en-US"/>
            </a:p>
          </p:txBody>
        </p:sp>
      </p:grpSp>
      <p:sp>
        <p:nvSpPr>
          <p:cNvPr id="25" name="TextBox 24">
            <a:extLst>
              <a:ext uri="{FF2B5EF4-FFF2-40B4-BE49-F238E27FC236}">
                <a16:creationId xmlns:a16="http://schemas.microsoft.com/office/drawing/2014/main" id="{184565FF-1A25-D7EC-84E0-F544C29628B2}"/>
              </a:ext>
            </a:extLst>
          </p:cNvPr>
          <p:cNvSpPr txBox="1"/>
          <p:nvPr userDrawn="1"/>
        </p:nvSpPr>
        <p:spPr>
          <a:xfrm>
            <a:off x="1631751" y="4287968"/>
            <a:ext cx="8928498" cy="1477328"/>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US" sz="1800" b="0" i="0" err="1">
                <a:solidFill>
                  <a:schemeClr val="bg1"/>
                </a:solidFill>
                <a:latin typeface="Avenir Medium" panose="02000503020000020003" pitchFamily="2" charset="0"/>
                <a:cs typeface="Calibri" panose="020F0502020204030204" pitchFamily="34" charset="0"/>
              </a:rPr>
              <a:t>MESC@hq.doe.gov</a:t>
            </a:r>
            <a:endParaRPr lang="en-US" sz="1800" b="0" i="0">
              <a:solidFill>
                <a:schemeClr val="bg1"/>
              </a:solidFill>
              <a:latin typeface="Avenir Medium" panose="02000503020000020003" pitchFamily="2" charset="0"/>
              <a:cs typeface="Calibri" panose="020F0502020204030204" pitchFamily="34" charset="0"/>
            </a:endParaRPr>
          </a:p>
          <a:p>
            <a:pPr lvl="0">
              <a:lnSpc>
                <a:spcPct val="200000"/>
              </a:lnSpc>
            </a:pPr>
            <a:r>
              <a:rPr lang="en-US" sz="1800" b="0" i="0">
                <a:solidFill>
                  <a:schemeClr val="bg1"/>
                </a:solidFill>
                <a:latin typeface="Avenir Medium" panose="02000503020000020003" pitchFamily="2" charset="0"/>
                <a:cs typeface="Calibri" panose="020F0502020204030204" pitchFamily="34" charset="0"/>
              </a:rPr>
              <a:t>Office of Manufacturing and Energy Supply Chains, U.S. Department of Energy</a:t>
            </a:r>
            <a:endParaRPr lang="en-US" sz="1800"/>
          </a:p>
          <a:p>
            <a:endParaRPr lang="en-US"/>
          </a:p>
        </p:txBody>
      </p:sp>
      <p:grpSp>
        <p:nvGrpSpPr>
          <p:cNvPr id="10" name="Graphic 7">
            <a:extLst>
              <a:ext uri="{FF2B5EF4-FFF2-40B4-BE49-F238E27FC236}">
                <a16:creationId xmlns:a16="http://schemas.microsoft.com/office/drawing/2014/main" id="{05F1AB9B-11D5-B2F1-97F1-C1580D812EA5}"/>
              </a:ext>
            </a:extLst>
          </p:cNvPr>
          <p:cNvGrpSpPr/>
          <p:nvPr userDrawn="1"/>
        </p:nvGrpSpPr>
        <p:grpSpPr>
          <a:xfrm>
            <a:off x="7160288" y="839611"/>
            <a:ext cx="3108163" cy="3108163"/>
            <a:chOff x="3943350" y="1276350"/>
            <a:chExt cx="4295775" cy="4295775"/>
          </a:xfrm>
          <a:solidFill>
            <a:srgbClr val="FFFFFF"/>
          </a:solidFill>
        </p:grpSpPr>
        <p:sp>
          <p:nvSpPr>
            <p:cNvPr id="11" name="Freeform 10">
              <a:extLst>
                <a:ext uri="{FF2B5EF4-FFF2-40B4-BE49-F238E27FC236}">
                  <a16:creationId xmlns:a16="http://schemas.microsoft.com/office/drawing/2014/main" id="{7104183E-68EC-5961-2F05-810648B314EC}"/>
                </a:ext>
              </a:extLst>
            </p:cNvPr>
            <p:cNvSpPr/>
            <p:nvPr/>
          </p:nvSpPr>
          <p:spPr>
            <a:xfrm>
              <a:off x="394335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1D08558B-F15E-88FF-E22C-936EF871A367}"/>
                </a:ext>
              </a:extLst>
            </p:cNvPr>
            <p:cNvSpPr/>
            <p:nvPr/>
          </p:nvSpPr>
          <p:spPr>
            <a:xfrm>
              <a:off x="39433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F4653BE5-8310-7DED-98E5-86DA08351EA1}"/>
                </a:ext>
              </a:extLst>
            </p:cNvPr>
            <p:cNvSpPr/>
            <p:nvPr/>
          </p:nvSpPr>
          <p:spPr>
            <a:xfrm>
              <a:off x="39433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AF23AEC3-4BAB-5072-E091-F2F90B5FD144}"/>
                </a:ext>
              </a:extLst>
            </p:cNvPr>
            <p:cNvSpPr/>
            <p:nvPr/>
          </p:nvSpPr>
          <p:spPr>
            <a:xfrm>
              <a:off x="39433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9304A6CC-96B1-8451-947A-24850C8B868A}"/>
                </a:ext>
              </a:extLst>
            </p:cNvPr>
            <p:cNvSpPr/>
            <p:nvPr/>
          </p:nvSpPr>
          <p:spPr>
            <a:xfrm>
              <a:off x="39433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9E1C2F51-39CC-B56F-A58C-65B407AB29F2}"/>
                </a:ext>
              </a:extLst>
            </p:cNvPr>
            <p:cNvSpPr/>
            <p:nvPr/>
          </p:nvSpPr>
          <p:spPr>
            <a:xfrm>
              <a:off x="39433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A3396E7F-A0E3-86D5-37D0-6BF62FF53F4B}"/>
                </a:ext>
              </a:extLst>
            </p:cNvPr>
            <p:cNvSpPr/>
            <p:nvPr/>
          </p:nvSpPr>
          <p:spPr>
            <a:xfrm>
              <a:off x="3943350"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B461018-1B60-CF2A-E356-DB00E6B1E4DE}"/>
                </a:ext>
              </a:extLst>
            </p:cNvPr>
            <p:cNvSpPr/>
            <p:nvPr/>
          </p:nvSpPr>
          <p:spPr>
            <a:xfrm>
              <a:off x="394335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9CC8B98F-0569-E23A-009C-6F0BD616BBBF}"/>
                </a:ext>
              </a:extLst>
            </p:cNvPr>
            <p:cNvSpPr/>
            <p:nvPr/>
          </p:nvSpPr>
          <p:spPr>
            <a:xfrm>
              <a:off x="39433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F946715F-06E2-B7C9-E2FF-C69D4D934E70}"/>
                </a:ext>
              </a:extLst>
            </p:cNvPr>
            <p:cNvSpPr/>
            <p:nvPr/>
          </p:nvSpPr>
          <p:spPr>
            <a:xfrm>
              <a:off x="39433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4" name="Freeform 653">
              <a:extLst>
                <a:ext uri="{FF2B5EF4-FFF2-40B4-BE49-F238E27FC236}">
                  <a16:creationId xmlns:a16="http://schemas.microsoft.com/office/drawing/2014/main" id="{A74DFBEA-3569-732E-C0FB-1AA6ED8FC15B}"/>
                </a:ext>
              </a:extLst>
            </p:cNvPr>
            <p:cNvSpPr/>
            <p:nvPr/>
          </p:nvSpPr>
          <p:spPr>
            <a:xfrm>
              <a:off x="394335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5" name="Freeform 654">
              <a:extLst>
                <a:ext uri="{FF2B5EF4-FFF2-40B4-BE49-F238E27FC236}">
                  <a16:creationId xmlns:a16="http://schemas.microsoft.com/office/drawing/2014/main" id="{B1C82468-4A5E-677B-6EC1-FEBE45DA491B}"/>
                </a:ext>
              </a:extLst>
            </p:cNvPr>
            <p:cNvSpPr/>
            <p:nvPr/>
          </p:nvSpPr>
          <p:spPr>
            <a:xfrm>
              <a:off x="39433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6" name="Freeform 655">
              <a:extLst>
                <a:ext uri="{FF2B5EF4-FFF2-40B4-BE49-F238E27FC236}">
                  <a16:creationId xmlns:a16="http://schemas.microsoft.com/office/drawing/2014/main" id="{81A53B8C-FC1D-DC6E-FDC1-087BA7564D29}"/>
                </a:ext>
              </a:extLst>
            </p:cNvPr>
            <p:cNvSpPr/>
            <p:nvPr/>
          </p:nvSpPr>
          <p:spPr>
            <a:xfrm>
              <a:off x="39433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7" name="Freeform 656">
              <a:extLst>
                <a:ext uri="{FF2B5EF4-FFF2-40B4-BE49-F238E27FC236}">
                  <a16:creationId xmlns:a16="http://schemas.microsoft.com/office/drawing/2014/main" id="{1EC0C2AA-BCB7-D32C-E9EE-8253067A3FBC}"/>
                </a:ext>
              </a:extLst>
            </p:cNvPr>
            <p:cNvSpPr/>
            <p:nvPr/>
          </p:nvSpPr>
          <p:spPr>
            <a:xfrm>
              <a:off x="39433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8" name="Freeform 657">
              <a:extLst>
                <a:ext uri="{FF2B5EF4-FFF2-40B4-BE49-F238E27FC236}">
                  <a16:creationId xmlns:a16="http://schemas.microsoft.com/office/drawing/2014/main" id="{24B08CD4-CEA4-2115-7C37-0EB8EDB8A35F}"/>
                </a:ext>
              </a:extLst>
            </p:cNvPr>
            <p:cNvSpPr/>
            <p:nvPr/>
          </p:nvSpPr>
          <p:spPr>
            <a:xfrm>
              <a:off x="39433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59" name="Freeform 658">
              <a:extLst>
                <a:ext uri="{FF2B5EF4-FFF2-40B4-BE49-F238E27FC236}">
                  <a16:creationId xmlns:a16="http://schemas.microsoft.com/office/drawing/2014/main" id="{4DE1AC80-50B9-1690-48D9-EA5B1F46E2CD}"/>
                </a:ext>
              </a:extLst>
            </p:cNvPr>
            <p:cNvSpPr/>
            <p:nvPr/>
          </p:nvSpPr>
          <p:spPr>
            <a:xfrm>
              <a:off x="40481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0" name="Freeform 659">
              <a:extLst>
                <a:ext uri="{FF2B5EF4-FFF2-40B4-BE49-F238E27FC236}">
                  <a16:creationId xmlns:a16="http://schemas.microsoft.com/office/drawing/2014/main" id="{1D7D6ADF-1BE1-2964-FE6E-C6A8289BC2D8}"/>
                </a:ext>
              </a:extLst>
            </p:cNvPr>
            <p:cNvSpPr/>
            <p:nvPr/>
          </p:nvSpPr>
          <p:spPr>
            <a:xfrm>
              <a:off x="40481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1" name="Freeform 660">
              <a:extLst>
                <a:ext uri="{FF2B5EF4-FFF2-40B4-BE49-F238E27FC236}">
                  <a16:creationId xmlns:a16="http://schemas.microsoft.com/office/drawing/2014/main" id="{70F2F64A-A96A-A5AB-D844-195345967DF3}"/>
                </a:ext>
              </a:extLst>
            </p:cNvPr>
            <p:cNvSpPr/>
            <p:nvPr/>
          </p:nvSpPr>
          <p:spPr>
            <a:xfrm>
              <a:off x="404812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2" name="Freeform 661">
              <a:extLst>
                <a:ext uri="{FF2B5EF4-FFF2-40B4-BE49-F238E27FC236}">
                  <a16:creationId xmlns:a16="http://schemas.microsoft.com/office/drawing/2014/main" id="{DC5856FA-A0BA-195A-A759-928B253EF451}"/>
                </a:ext>
              </a:extLst>
            </p:cNvPr>
            <p:cNvSpPr/>
            <p:nvPr/>
          </p:nvSpPr>
          <p:spPr>
            <a:xfrm>
              <a:off x="404812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3" name="Freeform 662">
              <a:extLst>
                <a:ext uri="{FF2B5EF4-FFF2-40B4-BE49-F238E27FC236}">
                  <a16:creationId xmlns:a16="http://schemas.microsoft.com/office/drawing/2014/main" id="{3A88F423-0441-3573-A0F1-8FC8B8934623}"/>
                </a:ext>
              </a:extLst>
            </p:cNvPr>
            <p:cNvSpPr/>
            <p:nvPr/>
          </p:nvSpPr>
          <p:spPr>
            <a:xfrm>
              <a:off x="40481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4" name="Freeform 663">
              <a:extLst>
                <a:ext uri="{FF2B5EF4-FFF2-40B4-BE49-F238E27FC236}">
                  <a16:creationId xmlns:a16="http://schemas.microsoft.com/office/drawing/2014/main" id="{DC0501A2-2C23-430C-BD39-47DCD734D7DA}"/>
                </a:ext>
              </a:extLst>
            </p:cNvPr>
            <p:cNvSpPr/>
            <p:nvPr/>
          </p:nvSpPr>
          <p:spPr>
            <a:xfrm>
              <a:off x="404812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5" name="Freeform 664">
              <a:extLst>
                <a:ext uri="{FF2B5EF4-FFF2-40B4-BE49-F238E27FC236}">
                  <a16:creationId xmlns:a16="http://schemas.microsoft.com/office/drawing/2014/main" id="{FBA60856-9146-1337-B9EB-810E40F15863}"/>
                </a:ext>
              </a:extLst>
            </p:cNvPr>
            <p:cNvSpPr/>
            <p:nvPr/>
          </p:nvSpPr>
          <p:spPr>
            <a:xfrm>
              <a:off x="404812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6" name="Freeform 665">
              <a:extLst>
                <a:ext uri="{FF2B5EF4-FFF2-40B4-BE49-F238E27FC236}">
                  <a16:creationId xmlns:a16="http://schemas.microsoft.com/office/drawing/2014/main" id="{7D590DBE-4E9F-430D-FE3A-C23640F46C97}"/>
                </a:ext>
              </a:extLst>
            </p:cNvPr>
            <p:cNvSpPr/>
            <p:nvPr/>
          </p:nvSpPr>
          <p:spPr>
            <a:xfrm>
              <a:off x="40481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7" name="Freeform 666">
              <a:extLst>
                <a:ext uri="{FF2B5EF4-FFF2-40B4-BE49-F238E27FC236}">
                  <a16:creationId xmlns:a16="http://schemas.microsoft.com/office/drawing/2014/main" id="{2914FB81-1422-DA9C-37C4-BF485B24DB45}"/>
                </a:ext>
              </a:extLst>
            </p:cNvPr>
            <p:cNvSpPr/>
            <p:nvPr/>
          </p:nvSpPr>
          <p:spPr>
            <a:xfrm>
              <a:off x="41529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8" name="Freeform 667">
              <a:extLst>
                <a:ext uri="{FF2B5EF4-FFF2-40B4-BE49-F238E27FC236}">
                  <a16:creationId xmlns:a16="http://schemas.microsoft.com/office/drawing/2014/main" id="{321EDB18-695D-8F76-BF5E-5AD81B8F1E2A}"/>
                </a:ext>
              </a:extLst>
            </p:cNvPr>
            <p:cNvSpPr/>
            <p:nvPr/>
          </p:nvSpPr>
          <p:spPr>
            <a:xfrm>
              <a:off x="41529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69" name="Freeform 668">
              <a:extLst>
                <a:ext uri="{FF2B5EF4-FFF2-40B4-BE49-F238E27FC236}">
                  <a16:creationId xmlns:a16="http://schemas.microsoft.com/office/drawing/2014/main" id="{1AEE00CF-FAE6-8DB6-A493-AA943651CE11}"/>
                </a:ext>
              </a:extLst>
            </p:cNvPr>
            <p:cNvSpPr/>
            <p:nvPr/>
          </p:nvSpPr>
          <p:spPr>
            <a:xfrm>
              <a:off x="41529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0" name="Freeform 669">
              <a:extLst>
                <a:ext uri="{FF2B5EF4-FFF2-40B4-BE49-F238E27FC236}">
                  <a16:creationId xmlns:a16="http://schemas.microsoft.com/office/drawing/2014/main" id="{9A5CE56F-F0B8-3009-3D4C-CAEB73C3660E}"/>
                </a:ext>
              </a:extLst>
            </p:cNvPr>
            <p:cNvSpPr/>
            <p:nvPr/>
          </p:nvSpPr>
          <p:spPr>
            <a:xfrm>
              <a:off x="41529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1" name="Freeform 670">
              <a:extLst>
                <a:ext uri="{FF2B5EF4-FFF2-40B4-BE49-F238E27FC236}">
                  <a16:creationId xmlns:a16="http://schemas.microsoft.com/office/drawing/2014/main" id="{FC02113C-83EA-165B-2D3C-017AEE948CC7}"/>
                </a:ext>
              </a:extLst>
            </p:cNvPr>
            <p:cNvSpPr/>
            <p:nvPr/>
          </p:nvSpPr>
          <p:spPr>
            <a:xfrm>
              <a:off x="4152900"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2" name="Freeform 671">
              <a:extLst>
                <a:ext uri="{FF2B5EF4-FFF2-40B4-BE49-F238E27FC236}">
                  <a16:creationId xmlns:a16="http://schemas.microsoft.com/office/drawing/2014/main" id="{E6180041-FEC7-D017-6609-A0F12555FBA6}"/>
                </a:ext>
              </a:extLst>
            </p:cNvPr>
            <p:cNvSpPr/>
            <p:nvPr/>
          </p:nvSpPr>
          <p:spPr>
            <a:xfrm>
              <a:off x="415290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3" name="Freeform 672">
              <a:extLst>
                <a:ext uri="{FF2B5EF4-FFF2-40B4-BE49-F238E27FC236}">
                  <a16:creationId xmlns:a16="http://schemas.microsoft.com/office/drawing/2014/main" id="{BD0B73D2-87F6-B5EA-36CA-00E8F056DC21}"/>
                </a:ext>
              </a:extLst>
            </p:cNvPr>
            <p:cNvSpPr/>
            <p:nvPr/>
          </p:nvSpPr>
          <p:spPr>
            <a:xfrm>
              <a:off x="4152900"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4" name="Freeform 673">
              <a:extLst>
                <a:ext uri="{FF2B5EF4-FFF2-40B4-BE49-F238E27FC236}">
                  <a16:creationId xmlns:a16="http://schemas.microsoft.com/office/drawing/2014/main" id="{6B8FB31D-FEC2-1C67-B0B3-62900C23A15B}"/>
                </a:ext>
              </a:extLst>
            </p:cNvPr>
            <p:cNvSpPr/>
            <p:nvPr/>
          </p:nvSpPr>
          <p:spPr>
            <a:xfrm>
              <a:off x="415290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5" name="Freeform 674">
              <a:extLst>
                <a:ext uri="{FF2B5EF4-FFF2-40B4-BE49-F238E27FC236}">
                  <a16:creationId xmlns:a16="http://schemas.microsoft.com/office/drawing/2014/main" id="{C7C43EBA-DA73-A5A1-9507-D9B7C87A35AE}"/>
                </a:ext>
              </a:extLst>
            </p:cNvPr>
            <p:cNvSpPr/>
            <p:nvPr/>
          </p:nvSpPr>
          <p:spPr>
            <a:xfrm>
              <a:off x="41529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6" name="Freeform 675">
              <a:extLst>
                <a:ext uri="{FF2B5EF4-FFF2-40B4-BE49-F238E27FC236}">
                  <a16:creationId xmlns:a16="http://schemas.microsoft.com/office/drawing/2014/main" id="{BB7FFD68-CDDA-9AF2-308E-8A90B2515693}"/>
                </a:ext>
              </a:extLst>
            </p:cNvPr>
            <p:cNvSpPr/>
            <p:nvPr/>
          </p:nvSpPr>
          <p:spPr>
            <a:xfrm>
              <a:off x="41529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7" name="Freeform 676">
              <a:extLst>
                <a:ext uri="{FF2B5EF4-FFF2-40B4-BE49-F238E27FC236}">
                  <a16:creationId xmlns:a16="http://schemas.microsoft.com/office/drawing/2014/main" id="{E91866F0-9193-8526-2749-5F63CADB7E5E}"/>
                </a:ext>
              </a:extLst>
            </p:cNvPr>
            <p:cNvSpPr/>
            <p:nvPr/>
          </p:nvSpPr>
          <p:spPr>
            <a:xfrm>
              <a:off x="415290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8" name="Freeform 677">
              <a:extLst>
                <a:ext uri="{FF2B5EF4-FFF2-40B4-BE49-F238E27FC236}">
                  <a16:creationId xmlns:a16="http://schemas.microsoft.com/office/drawing/2014/main" id="{6826C663-FA44-92F7-A00C-563E442ACA61}"/>
                </a:ext>
              </a:extLst>
            </p:cNvPr>
            <p:cNvSpPr/>
            <p:nvPr/>
          </p:nvSpPr>
          <p:spPr>
            <a:xfrm>
              <a:off x="425767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79" name="Freeform 678">
              <a:extLst>
                <a:ext uri="{FF2B5EF4-FFF2-40B4-BE49-F238E27FC236}">
                  <a16:creationId xmlns:a16="http://schemas.microsoft.com/office/drawing/2014/main" id="{117CC756-EBCB-C50C-38B5-516668E4AD06}"/>
                </a:ext>
              </a:extLst>
            </p:cNvPr>
            <p:cNvSpPr/>
            <p:nvPr/>
          </p:nvSpPr>
          <p:spPr>
            <a:xfrm>
              <a:off x="42576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0" name="Freeform 679">
              <a:extLst>
                <a:ext uri="{FF2B5EF4-FFF2-40B4-BE49-F238E27FC236}">
                  <a16:creationId xmlns:a16="http://schemas.microsoft.com/office/drawing/2014/main" id="{02B21AE2-55D5-AC13-5CE0-D724E91A49B5}"/>
                </a:ext>
              </a:extLst>
            </p:cNvPr>
            <p:cNvSpPr/>
            <p:nvPr/>
          </p:nvSpPr>
          <p:spPr>
            <a:xfrm>
              <a:off x="42576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1" name="Freeform 680">
              <a:extLst>
                <a:ext uri="{FF2B5EF4-FFF2-40B4-BE49-F238E27FC236}">
                  <a16:creationId xmlns:a16="http://schemas.microsoft.com/office/drawing/2014/main" id="{B598FCAA-7153-8CB2-561E-BDEBD7F98A74}"/>
                </a:ext>
              </a:extLst>
            </p:cNvPr>
            <p:cNvSpPr/>
            <p:nvPr/>
          </p:nvSpPr>
          <p:spPr>
            <a:xfrm>
              <a:off x="42576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2" name="Freeform 681">
              <a:extLst>
                <a:ext uri="{FF2B5EF4-FFF2-40B4-BE49-F238E27FC236}">
                  <a16:creationId xmlns:a16="http://schemas.microsoft.com/office/drawing/2014/main" id="{C3BA51AB-F514-2221-7E4F-18E3B8BC6403}"/>
                </a:ext>
              </a:extLst>
            </p:cNvPr>
            <p:cNvSpPr/>
            <p:nvPr/>
          </p:nvSpPr>
          <p:spPr>
            <a:xfrm>
              <a:off x="42576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3" name="Freeform 682">
              <a:extLst>
                <a:ext uri="{FF2B5EF4-FFF2-40B4-BE49-F238E27FC236}">
                  <a16:creationId xmlns:a16="http://schemas.microsoft.com/office/drawing/2014/main" id="{91D3C5C3-3D27-9A9F-81EE-9D754BD5F418}"/>
                </a:ext>
              </a:extLst>
            </p:cNvPr>
            <p:cNvSpPr/>
            <p:nvPr/>
          </p:nvSpPr>
          <p:spPr>
            <a:xfrm>
              <a:off x="4257675"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4" name="Freeform 683">
              <a:extLst>
                <a:ext uri="{FF2B5EF4-FFF2-40B4-BE49-F238E27FC236}">
                  <a16:creationId xmlns:a16="http://schemas.microsoft.com/office/drawing/2014/main" id="{7CE618B9-C3B2-F085-D80E-D19360D28DD1}"/>
                </a:ext>
              </a:extLst>
            </p:cNvPr>
            <p:cNvSpPr/>
            <p:nvPr/>
          </p:nvSpPr>
          <p:spPr>
            <a:xfrm>
              <a:off x="425767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5" name="Freeform 684">
              <a:extLst>
                <a:ext uri="{FF2B5EF4-FFF2-40B4-BE49-F238E27FC236}">
                  <a16:creationId xmlns:a16="http://schemas.microsoft.com/office/drawing/2014/main" id="{AFF45122-4EDE-46F3-5789-354267CDAB6D}"/>
                </a:ext>
              </a:extLst>
            </p:cNvPr>
            <p:cNvSpPr/>
            <p:nvPr/>
          </p:nvSpPr>
          <p:spPr>
            <a:xfrm>
              <a:off x="42576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6" name="Freeform 685">
              <a:extLst>
                <a:ext uri="{FF2B5EF4-FFF2-40B4-BE49-F238E27FC236}">
                  <a16:creationId xmlns:a16="http://schemas.microsoft.com/office/drawing/2014/main" id="{5EB4B7F5-73D5-9B2F-A1F7-5786DD834D7E}"/>
                </a:ext>
              </a:extLst>
            </p:cNvPr>
            <p:cNvSpPr/>
            <p:nvPr/>
          </p:nvSpPr>
          <p:spPr>
            <a:xfrm>
              <a:off x="425767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7" name="Freeform 686">
              <a:extLst>
                <a:ext uri="{FF2B5EF4-FFF2-40B4-BE49-F238E27FC236}">
                  <a16:creationId xmlns:a16="http://schemas.microsoft.com/office/drawing/2014/main" id="{4FC87F99-9871-0D9D-AE21-3DE502C03C7A}"/>
                </a:ext>
              </a:extLst>
            </p:cNvPr>
            <p:cNvSpPr/>
            <p:nvPr/>
          </p:nvSpPr>
          <p:spPr>
            <a:xfrm>
              <a:off x="425767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8" name="Freeform 687">
              <a:extLst>
                <a:ext uri="{FF2B5EF4-FFF2-40B4-BE49-F238E27FC236}">
                  <a16:creationId xmlns:a16="http://schemas.microsoft.com/office/drawing/2014/main" id="{F99774C6-6641-BC95-8051-AF2FF9DCD90B}"/>
                </a:ext>
              </a:extLst>
            </p:cNvPr>
            <p:cNvSpPr/>
            <p:nvPr/>
          </p:nvSpPr>
          <p:spPr>
            <a:xfrm>
              <a:off x="425767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89" name="Freeform 688">
              <a:extLst>
                <a:ext uri="{FF2B5EF4-FFF2-40B4-BE49-F238E27FC236}">
                  <a16:creationId xmlns:a16="http://schemas.microsoft.com/office/drawing/2014/main" id="{6C5CA19D-B0C2-AD56-4D00-F7FC34383320}"/>
                </a:ext>
              </a:extLst>
            </p:cNvPr>
            <p:cNvSpPr/>
            <p:nvPr/>
          </p:nvSpPr>
          <p:spPr>
            <a:xfrm>
              <a:off x="42576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0" name="Freeform 689">
              <a:extLst>
                <a:ext uri="{FF2B5EF4-FFF2-40B4-BE49-F238E27FC236}">
                  <a16:creationId xmlns:a16="http://schemas.microsoft.com/office/drawing/2014/main" id="{16DA7CAC-537B-FE6B-A268-8D2A1773E24B}"/>
                </a:ext>
              </a:extLst>
            </p:cNvPr>
            <p:cNvSpPr/>
            <p:nvPr/>
          </p:nvSpPr>
          <p:spPr>
            <a:xfrm>
              <a:off x="425767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1" name="Freeform 690">
              <a:extLst>
                <a:ext uri="{FF2B5EF4-FFF2-40B4-BE49-F238E27FC236}">
                  <a16:creationId xmlns:a16="http://schemas.microsoft.com/office/drawing/2014/main" id="{1D85F46D-981E-4A9B-AFF0-F89CA271EBA3}"/>
                </a:ext>
              </a:extLst>
            </p:cNvPr>
            <p:cNvSpPr/>
            <p:nvPr/>
          </p:nvSpPr>
          <p:spPr>
            <a:xfrm>
              <a:off x="42576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2" name="Freeform 691">
              <a:extLst>
                <a:ext uri="{FF2B5EF4-FFF2-40B4-BE49-F238E27FC236}">
                  <a16:creationId xmlns:a16="http://schemas.microsoft.com/office/drawing/2014/main" id="{1BD7BDF4-479B-64CE-339B-DCAB2324B0F5}"/>
                </a:ext>
              </a:extLst>
            </p:cNvPr>
            <p:cNvSpPr/>
            <p:nvPr/>
          </p:nvSpPr>
          <p:spPr>
            <a:xfrm>
              <a:off x="436245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3" name="Freeform 692">
              <a:extLst>
                <a:ext uri="{FF2B5EF4-FFF2-40B4-BE49-F238E27FC236}">
                  <a16:creationId xmlns:a16="http://schemas.microsoft.com/office/drawing/2014/main" id="{5AB5A4C1-0896-BAD8-3098-932E5359302E}"/>
                </a:ext>
              </a:extLst>
            </p:cNvPr>
            <p:cNvSpPr/>
            <p:nvPr/>
          </p:nvSpPr>
          <p:spPr>
            <a:xfrm>
              <a:off x="43624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4" name="Freeform 693">
              <a:extLst>
                <a:ext uri="{FF2B5EF4-FFF2-40B4-BE49-F238E27FC236}">
                  <a16:creationId xmlns:a16="http://schemas.microsoft.com/office/drawing/2014/main" id="{CA02E0E7-55CB-9D06-ED3E-062182EC35BE}"/>
                </a:ext>
              </a:extLst>
            </p:cNvPr>
            <p:cNvSpPr/>
            <p:nvPr/>
          </p:nvSpPr>
          <p:spPr>
            <a:xfrm>
              <a:off x="43624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5" name="Freeform 694">
              <a:extLst>
                <a:ext uri="{FF2B5EF4-FFF2-40B4-BE49-F238E27FC236}">
                  <a16:creationId xmlns:a16="http://schemas.microsoft.com/office/drawing/2014/main" id="{7334B53A-A9B6-B6F1-FF60-C2305DCB3F14}"/>
                </a:ext>
              </a:extLst>
            </p:cNvPr>
            <p:cNvSpPr/>
            <p:nvPr/>
          </p:nvSpPr>
          <p:spPr>
            <a:xfrm>
              <a:off x="43624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6" name="Freeform 695">
              <a:extLst>
                <a:ext uri="{FF2B5EF4-FFF2-40B4-BE49-F238E27FC236}">
                  <a16:creationId xmlns:a16="http://schemas.microsoft.com/office/drawing/2014/main" id="{6EFD96C6-C842-F770-D58D-E05D37644611}"/>
                </a:ext>
              </a:extLst>
            </p:cNvPr>
            <p:cNvSpPr/>
            <p:nvPr/>
          </p:nvSpPr>
          <p:spPr>
            <a:xfrm>
              <a:off x="4362450"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7" name="Freeform 696">
              <a:extLst>
                <a:ext uri="{FF2B5EF4-FFF2-40B4-BE49-F238E27FC236}">
                  <a16:creationId xmlns:a16="http://schemas.microsoft.com/office/drawing/2014/main" id="{599789A8-0056-F145-3D9D-88AFF2ADF801}"/>
                </a:ext>
              </a:extLst>
            </p:cNvPr>
            <p:cNvSpPr/>
            <p:nvPr/>
          </p:nvSpPr>
          <p:spPr>
            <a:xfrm>
              <a:off x="43624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8" name="Freeform 697">
              <a:extLst>
                <a:ext uri="{FF2B5EF4-FFF2-40B4-BE49-F238E27FC236}">
                  <a16:creationId xmlns:a16="http://schemas.microsoft.com/office/drawing/2014/main" id="{C531B531-7B73-DBEF-F171-6D6089A2C511}"/>
                </a:ext>
              </a:extLst>
            </p:cNvPr>
            <p:cNvSpPr/>
            <p:nvPr/>
          </p:nvSpPr>
          <p:spPr>
            <a:xfrm>
              <a:off x="43624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699" name="Freeform 698">
              <a:extLst>
                <a:ext uri="{FF2B5EF4-FFF2-40B4-BE49-F238E27FC236}">
                  <a16:creationId xmlns:a16="http://schemas.microsoft.com/office/drawing/2014/main" id="{3D91C1EA-63A4-7E92-3BF1-B8CD89362BE9}"/>
                </a:ext>
              </a:extLst>
            </p:cNvPr>
            <p:cNvSpPr/>
            <p:nvPr/>
          </p:nvSpPr>
          <p:spPr>
            <a:xfrm>
              <a:off x="43624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0" name="Freeform 699">
              <a:extLst>
                <a:ext uri="{FF2B5EF4-FFF2-40B4-BE49-F238E27FC236}">
                  <a16:creationId xmlns:a16="http://schemas.microsoft.com/office/drawing/2014/main" id="{DB766E39-DC90-8679-E5B7-0899ADF1C8B8}"/>
                </a:ext>
              </a:extLst>
            </p:cNvPr>
            <p:cNvSpPr/>
            <p:nvPr/>
          </p:nvSpPr>
          <p:spPr>
            <a:xfrm>
              <a:off x="436245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1" name="Freeform 700">
              <a:extLst>
                <a:ext uri="{FF2B5EF4-FFF2-40B4-BE49-F238E27FC236}">
                  <a16:creationId xmlns:a16="http://schemas.microsoft.com/office/drawing/2014/main" id="{2D23B809-7229-000A-57E2-FFB3E713CBA5}"/>
                </a:ext>
              </a:extLst>
            </p:cNvPr>
            <p:cNvSpPr/>
            <p:nvPr/>
          </p:nvSpPr>
          <p:spPr>
            <a:xfrm>
              <a:off x="43624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2" name="Freeform 701">
              <a:extLst>
                <a:ext uri="{FF2B5EF4-FFF2-40B4-BE49-F238E27FC236}">
                  <a16:creationId xmlns:a16="http://schemas.microsoft.com/office/drawing/2014/main" id="{C9786896-3BEF-109D-F621-C513E8B127F8}"/>
                </a:ext>
              </a:extLst>
            </p:cNvPr>
            <p:cNvSpPr/>
            <p:nvPr/>
          </p:nvSpPr>
          <p:spPr>
            <a:xfrm>
              <a:off x="44672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3" name="Freeform 702">
              <a:extLst>
                <a:ext uri="{FF2B5EF4-FFF2-40B4-BE49-F238E27FC236}">
                  <a16:creationId xmlns:a16="http://schemas.microsoft.com/office/drawing/2014/main" id="{593D5D84-7159-890B-6F7B-30EEE1816FB2}"/>
                </a:ext>
              </a:extLst>
            </p:cNvPr>
            <p:cNvSpPr/>
            <p:nvPr/>
          </p:nvSpPr>
          <p:spPr>
            <a:xfrm>
              <a:off x="44672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4" name="Freeform 703">
              <a:extLst>
                <a:ext uri="{FF2B5EF4-FFF2-40B4-BE49-F238E27FC236}">
                  <a16:creationId xmlns:a16="http://schemas.microsoft.com/office/drawing/2014/main" id="{5F23FF36-5643-BA25-C788-23C8FB9D1BF1}"/>
                </a:ext>
              </a:extLst>
            </p:cNvPr>
            <p:cNvSpPr/>
            <p:nvPr/>
          </p:nvSpPr>
          <p:spPr>
            <a:xfrm>
              <a:off x="44672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5" name="Freeform 704">
              <a:extLst>
                <a:ext uri="{FF2B5EF4-FFF2-40B4-BE49-F238E27FC236}">
                  <a16:creationId xmlns:a16="http://schemas.microsoft.com/office/drawing/2014/main" id="{FF9C0403-E0CB-03FC-EABE-7CAD344F7A8E}"/>
                </a:ext>
              </a:extLst>
            </p:cNvPr>
            <p:cNvSpPr/>
            <p:nvPr/>
          </p:nvSpPr>
          <p:spPr>
            <a:xfrm>
              <a:off x="44672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6" name="Freeform 705">
              <a:extLst>
                <a:ext uri="{FF2B5EF4-FFF2-40B4-BE49-F238E27FC236}">
                  <a16:creationId xmlns:a16="http://schemas.microsoft.com/office/drawing/2014/main" id="{9637DEB4-1A18-B41D-67FB-68C175155043}"/>
                </a:ext>
              </a:extLst>
            </p:cNvPr>
            <p:cNvSpPr/>
            <p:nvPr/>
          </p:nvSpPr>
          <p:spPr>
            <a:xfrm>
              <a:off x="446722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7" name="Freeform 706">
              <a:extLst>
                <a:ext uri="{FF2B5EF4-FFF2-40B4-BE49-F238E27FC236}">
                  <a16:creationId xmlns:a16="http://schemas.microsoft.com/office/drawing/2014/main" id="{3BD7430D-E0DD-B596-5181-35A09FE0FD95}"/>
                </a:ext>
              </a:extLst>
            </p:cNvPr>
            <p:cNvSpPr/>
            <p:nvPr/>
          </p:nvSpPr>
          <p:spPr>
            <a:xfrm>
              <a:off x="446722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8" name="Freeform 707">
              <a:extLst>
                <a:ext uri="{FF2B5EF4-FFF2-40B4-BE49-F238E27FC236}">
                  <a16:creationId xmlns:a16="http://schemas.microsoft.com/office/drawing/2014/main" id="{A50FC9C7-07EE-DB63-06A7-1363D89CF7B7}"/>
                </a:ext>
              </a:extLst>
            </p:cNvPr>
            <p:cNvSpPr/>
            <p:nvPr/>
          </p:nvSpPr>
          <p:spPr>
            <a:xfrm>
              <a:off x="4467225"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09" name="Freeform 708">
              <a:extLst>
                <a:ext uri="{FF2B5EF4-FFF2-40B4-BE49-F238E27FC236}">
                  <a16:creationId xmlns:a16="http://schemas.microsoft.com/office/drawing/2014/main" id="{A4E887CF-3EE4-9244-F321-C4F9C0EBF6C3}"/>
                </a:ext>
              </a:extLst>
            </p:cNvPr>
            <p:cNvSpPr/>
            <p:nvPr/>
          </p:nvSpPr>
          <p:spPr>
            <a:xfrm>
              <a:off x="44672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0" name="Freeform 709">
              <a:extLst>
                <a:ext uri="{FF2B5EF4-FFF2-40B4-BE49-F238E27FC236}">
                  <a16:creationId xmlns:a16="http://schemas.microsoft.com/office/drawing/2014/main" id="{462667D4-CAE7-274C-DC02-2E51FF6C8B0C}"/>
                </a:ext>
              </a:extLst>
            </p:cNvPr>
            <p:cNvSpPr/>
            <p:nvPr/>
          </p:nvSpPr>
          <p:spPr>
            <a:xfrm>
              <a:off x="44672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1" name="Freeform 710">
              <a:extLst>
                <a:ext uri="{FF2B5EF4-FFF2-40B4-BE49-F238E27FC236}">
                  <a16:creationId xmlns:a16="http://schemas.microsoft.com/office/drawing/2014/main" id="{857CCD6E-DB73-973A-DAE1-A283C76E17D5}"/>
                </a:ext>
              </a:extLst>
            </p:cNvPr>
            <p:cNvSpPr/>
            <p:nvPr/>
          </p:nvSpPr>
          <p:spPr>
            <a:xfrm>
              <a:off x="446722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2" name="Freeform 711">
              <a:extLst>
                <a:ext uri="{FF2B5EF4-FFF2-40B4-BE49-F238E27FC236}">
                  <a16:creationId xmlns:a16="http://schemas.microsoft.com/office/drawing/2014/main" id="{CB3CC791-39AC-DE63-D1E0-75E22D8A10FB}"/>
                </a:ext>
              </a:extLst>
            </p:cNvPr>
            <p:cNvSpPr/>
            <p:nvPr/>
          </p:nvSpPr>
          <p:spPr>
            <a:xfrm>
              <a:off x="446722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3" name="Freeform 712">
              <a:extLst>
                <a:ext uri="{FF2B5EF4-FFF2-40B4-BE49-F238E27FC236}">
                  <a16:creationId xmlns:a16="http://schemas.microsoft.com/office/drawing/2014/main" id="{9EDE1D59-F396-F32C-D829-5270AAC5A5F5}"/>
                </a:ext>
              </a:extLst>
            </p:cNvPr>
            <p:cNvSpPr/>
            <p:nvPr/>
          </p:nvSpPr>
          <p:spPr>
            <a:xfrm>
              <a:off x="44672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4" name="Freeform 713">
              <a:extLst>
                <a:ext uri="{FF2B5EF4-FFF2-40B4-BE49-F238E27FC236}">
                  <a16:creationId xmlns:a16="http://schemas.microsoft.com/office/drawing/2014/main" id="{2D2F6881-C72A-9C5C-099C-C473AF7C5BBE}"/>
                </a:ext>
              </a:extLst>
            </p:cNvPr>
            <p:cNvSpPr/>
            <p:nvPr/>
          </p:nvSpPr>
          <p:spPr>
            <a:xfrm>
              <a:off x="44672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5" name="Freeform 714">
              <a:extLst>
                <a:ext uri="{FF2B5EF4-FFF2-40B4-BE49-F238E27FC236}">
                  <a16:creationId xmlns:a16="http://schemas.microsoft.com/office/drawing/2014/main" id="{B4677C2A-7C00-5E1C-998C-EA3B6CCC4685}"/>
                </a:ext>
              </a:extLst>
            </p:cNvPr>
            <p:cNvSpPr/>
            <p:nvPr/>
          </p:nvSpPr>
          <p:spPr>
            <a:xfrm>
              <a:off x="44672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6" name="Freeform 715">
              <a:extLst>
                <a:ext uri="{FF2B5EF4-FFF2-40B4-BE49-F238E27FC236}">
                  <a16:creationId xmlns:a16="http://schemas.microsoft.com/office/drawing/2014/main" id="{79ADEE90-88FF-2E4E-0328-D2EF1F058EE1}"/>
                </a:ext>
              </a:extLst>
            </p:cNvPr>
            <p:cNvSpPr/>
            <p:nvPr/>
          </p:nvSpPr>
          <p:spPr>
            <a:xfrm>
              <a:off x="45720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7" name="Freeform 716">
              <a:extLst>
                <a:ext uri="{FF2B5EF4-FFF2-40B4-BE49-F238E27FC236}">
                  <a16:creationId xmlns:a16="http://schemas.microsoft.com/office/drawing/2014/main" id="{32DA7A06-B0FD-C5A2-EA19-032D32911BEA}"/>
                </a:ext>
              </a:extLst>
            </p:cNvPr>
            <p:cNvSpPr/>
            <p:nvPr/>
          </p:nvSpPr>
          <p:spPr>
            <a:xfrm>
              <a:off x="45720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8" name="Freeform 717">
              <a:extLst>
                <a:ext uri="{FF2B5EF4-FFF2-40B4-BE49-F238E27FC236}">
                  <a16:creationId xmlns:a16="http://schemas.microsoft.com/office/drawing/2014/main" id="{19F0CD1B-254F-0B66-83E9-1FC04BDF255E}"/>
                </a:ext>
              </a:extLst>
            </p:cNvPr>
            <p:cNvSpPr/>
            <p:nvPr/>
          </p:nvSpPr>
          <p:spPr>
            <a:xfrm>
              <a:off x="45720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19" name="Freeform 718">
              <a:extLst>
                <a:ext uri="{FF2B5EF4-FFF2-40B4-BE49-F238E27FC236}">
                  <a16:creationId xmlns:a16="http://schemas.microsoft.com/office/drawing/2014/main" id="{30CD2F9A-0263-EBB9-4C7F-46E8B56E268F}"/>
                </a:ext>
              </a:extLst>
            </p:cNvPr>
            <p:cNvSpPr/>
            <p:nvPr/>
          </p:nvSpPr>
          <p:spPr>
            <a:xfrm>
              <a:off x="457200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0" name="Freeform 719">
              <a:extLst>
                <a:ext uri="{FF2B5EF4-FFF2-40B4-BE49-F238E27FC236}">
                  <a16:creationId xmlns:a16="http://schemas.microsoft.com/office/drawing/2014/main" id="{584567C0-0DE2-A032-8412-65ACA4D62A9B}"/>
                </a:ext>
              </a:extLst>
            </p:cNvPr>
            <p:cNvSpPr/>
            <p:nvPr/>
          </p:nvSpPr>
          <p:spPr>
            <a:xfrm>
              <a:off x="45720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1" name="Freeform 720">
              <a:extLst>
                <a:ext uri="{FF2B5EF4-FFF2-40B4-BE49-F238E27FC236}">
                  <a16:creationId xmlns:a16="http://schemas.microsoft.com/office/drawing/2014/main" id="{B6EE382F-174D-994A-144C-729978018FB1}"/>
                </a:ext>
              </a:extLst>
            </p:cNvPr>
            <p:cNvSpPr/>
            <p:nvPr/>
          </p:nvSpPr>
          <p:spPr>
            <a:xfrm>
              <a:off x="457200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2" name="Freeform 721">
              <a:extLst>
                <a:ext uri="{FF2B5EF4-FFF2-40B4-BE49-F238E27FC236}">
                  <a16:creationId xmlns:a16="http://schemas.microsoft.com/office/drawing/2014/main" id="{A2B2D837-9659-8EF8-56B6-07DD13A41882}"/>
                </a:ext>
              </a:extLst>
            </p:cNvPr>
            <p:cNvSpPr/>
            <p:nvPr/>
          </p:nvSpPr>
          <p:spPr>
            <a:xfrm>
              <a:off x="457200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3" name="Freeform 722">
              <a:extLst>
                <a:ext uri="{FF2B5EF4-FFF2-40B4-BE49-F238E27FC236}">
                  <a16:creationId xmlns:a16="http://schemas.microsoft.com/office/drawing/2014/main" id="{CD21BD5B-D67B-F336-A518-9C0650DC4EBC}"/>
                </a:ext>
              </a:extLst>
            </p:cNvPr>
            <p:cNvSpPr/>
            <p:nvPr/>
          </p:nvSpPr>
          <p:spPr>
            <a:xfrm>
              <a:off x="457200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4" name="Freeform 723">
              <a:extLst>
                <a:ext uri="{FF2B5EF4-FFF2-40B4-BE49-F238E27FC236}">
                  <a16:creationId xmlns:a16="http://schemas.microsoft.com/office/drawing/2014/main" id="{B3BE8D49-EF68-8C22-0A56-72EC9CDB4C68}"/>
                </a:ext>
              </a:extLst>
            </p:cNvPr>
            <p:cNvSpPr/>
            <p:nvPr/>
          </p:nvSpPr>
          <p:spPr>
            <a:xfrm>
              <a:off x="457200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5" name="Freeform 724">
              <a:extLst>
                <a:ext uri="{FF2B5EF4-FFF2-40B4-BE49-F238E27FC236}">
                  <a16:creationId xmlns:a16="http://schemas.microsoft.com/office/drawing/2014/main" id="{22C6200C-F376-A77A-8047-B287A3CBA6A1}"/>
                </a:ext>
              </a:extLst>
            </p:cNvPr>
            <p:cNvSpPr/>
            <p:nvPr/>
          </p:nvSpPr>
          <p:spPr>
            <a:xfrm>
              <a:off x="45720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6" name="Freeform 725">
              <a:extLst>
                <a:ext uri="{FF2B5EF4-FFF2-40B4-BE49-F238E27FC236}">
                  <a16:creationId xmlns:a16="http://schemas.microsoft.com/office/drawing/2014/main" id="{ABAB7051-A3CC-AC45-AF68-78E4396840C2}"/>
                </a:ext>
              </a:extLst>
            </p:cNvPr>
            <p:cNvSpPr/>
            <p:nvPr/>
          </p:nvSpPr>
          <p:spPr>
            <a:xfrm>
              <a:off x="45720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7" name="Freeform 726">
              <a:extLst>
                <a:ext uri="{FF2B5EF4-FFF2-40B4-BE49-F238E27FC236}">
                  <a16:creationId xmlns:a16="http://schemas.microsoft.com/office/drawing/2014/main" id="{9E3F2818-A0C5-2D01-3C1A-F2B5C01C0A79}"/>
                </a:ext>
              </a:extLst>
            </p:cNvPr>
            <p:cNvSpPr/>
            <p:nvPr/>
          </p:nvSpPr>
          <p:spPr>
            <a:xfrm>
              <a:off x="457200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8" name="Freeform 727">
              <a:extLst>
                <a:ext uri="{FF2B5EF4-FFF2-40B4-BE49-F238E27FC236}">
                  <a16:creationId xmlns:a16="http://schemas.microsoft.com/office/drawing/2014/main" id="{6424022D-7478-05C8-279A-E14E6CABEA5B}"/>
                </a:ext>
              </a:extLst>
            </p:cNvPr>
            <p:cNvSpPr/>
            <p:nvPr/>
          </p:nvSpPr>
          <p:spPr>
            <a:xfrm>
              <a:off x="45720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29" name="Freeform 728">
              <a:extLst>
                <a:ext uri="{FF2B5EF4-FFF2-40B4-BE49-F238E27FC236}">
                  <a16:creationId xmlns:a16="http://schemas.microsoft.com/office/drawing/2014/main" id="{E184E243-AA7B-DDDD-806E-4A64BD3DBD9C}"/>
                </a:ext>
              </a:extLst>
            </p:cNvPr>
            <p:cNvSpPr/>
            <p:nvPr/>
          </p:nvSpPr>
          <p:spPr>
            <a:xfrm>
              <a:off x="46767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0" name="Freeform 729">
              <a:extLst>
                <a:ext uri="{FF2B5EF4-FFF2-40B4-BE49-F238E27FC236}">
                  <a16:creationId xmlns:a16="http://schemas.microsoft.com/office/drawing/2014/main" id="{57404785-5DAF-940F-7284-7B816523B6FF}"/>
                </a:ext>
              </a:extLst>
            </p:cNvPr>
            <p:cNvSpPr/>
            <p:nvPr/>
          </p:nvSpPr>
          <p:spPr>
            <a:xfrm>
              <a:off x="46767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1" name="Freeform 730">
              <a:extLst>
                <a:ext uri="{FF2B5EF4-FFF2-40B4-BE49-F238E27FC236}">
                  <a16:creationId xmlns:a16="http://schemas.microsoft.com/office/drawing/2014/main" id="{0AF5924F-DEFA-4678-36C3-5B87614C3960}"/>
                </a:ext>
              </a:extLst>
            </p:cNvPr>
            <p:cNvSpPr/>
            <p:nvPr/>
          </p:nvSpPr>
          <p:spPr>
            <a:xfrm>
              <a:off x="46767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2" name="Freeform 731">
              <a:extLst>
                <a:ext uri="{FF2B5EF4-FFF2-40B4-BE49-F238E27FC236}">
                  <a16:creationId xmlns:a16="http://schemas.microsoft.com/office/drawing/2014/main" id="{46C6ED03-9F29-9922-B0EF-41F490681C41}"/>
                </a:ext>
              </a:extLst>
            </p:cNvPr>
            <p:cNvSpPr/>
            <p:nvPr/>
          </p:nvSpPr>
          <p:spPr>
            <a:xfrm>
              <a:off x="46767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3" name="Freeform 732">
              <a:extLst>
                <a:ext uri="{FF2B5EF4-FFF2-40B4-BE49-F238E27FC236}">
                  <a16:creationId xmlns:a16="http://schemas.microsoft.com/office/drawing/2014/main" id="{490DF3EC-2D02-FF7D-A8A0-B6B187E2EFF5}"/>
                </a:ext>
              </a:extLst>
            </p:cNvPr>
            <p:cNvSpPr/>
            <p:nvPr/>
          </p:nvSpPr>
          <p:spPr>
            <a:xfrm>
              <a:off x="467677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4" name="Freeform 733">
              <a:extLst>
                <a:ext uri="{FF2B5EF4-FFF2-40B4-BE49-F238E27FC236}">
                  <a16:creationId xmlns:a16="http://schemas.microsoft.com/office/drawing/2014/main" id="{53AA961D-E454-5DE7-E12E-9F889DF763E6}"/>
                </a:ext>
              </a:extLst>
            </p:cNvPr>
            <p:cNvSpPr/>
            <p:nvPr/>
          </p:nvSpPr>
          <p:spPr>
            <a:xfrm>
              <a:off x="46767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5" name="Freeform 734">
              <a:extLst>
                <a:ext uri="{FF2B5EF4-FFF2-40B4-BE49-F238E27FC236}">
                  <a16:creationId xmlns:a16="http://schemas.microsoft.com/office/drawing/2014/main" id="{23F763FF-5E4D-03DF-CA4E-8B6AA96161F5}"/>
                </a:ext>
              </a:extLst>
            </p:cNvPr>
            <p:cNvSpPr/>
            <p:nvPr/>
          </p:nvSpPr>
          <p:spPr>
            <a:xfrm>
              <a:off x="467677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6" name="Freeform 735">
              <a:extLst>
                <a:ext uri="{FF2B5EF4-FFF2-40B4-BE49-F238E27FC236}">
                  <a16:creationId xmlns:a16="http://schemas.microsoft.com/office/drawing/2014/main" id="{9D1B00D6-A078-A647-EC63-AD6898005556}"/>
                </a:ext>
              </a:extLst>
            </p:cNvPr>
            <p:cNvSpPr/>
            <p:nvPr/>
          </p:nvSpPr>
          <p:spPr>
            <a:xfrm>
              <a:off x="467677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7" name="Freeform 736">
              <a:extLst>
                <a:ext uri="{FF2B5EF4-FFF2-40B4-BE49-F238E27FC236}">
                  <a16:creationId xmlns:a16="http://schemas.microsoft.com/office/drawing/2014/main" id="{9C1A1C7B-03BA-5394-2D32-3F5B000F24B4}"/>
                </a:ext>
              </a:extLst>
            </p:cNvPr>
            <p:cNvSpPr/>
            <p:nvPr/>
          </p:nvSpPr>
          <p:spPr>
            <a:xfrm>
              <a:off x="46767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8" name="Freeform 737">
              <a:extLst>
                <a:ext uri="{FF2B5EF4-FFF2-40B4-BE49-F238E27FC236}">
                  <a16:creationId xmlns:a16="http://schemas.microsoft.com/office/drawing/2014/main" id="{1AA3D127-C5A3-8C9A-94C4-2EB9DCC0A0A0}"/>
                </a:ext>
              </a:extLst>
            </p:cNvPr>
            <p:cNvSpPr/>
            <p:nvPr/>
          </p:nvSpPr>
          <p:spPr>
            <a:xfrm>
              <a:off x="46767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39" name="Freeform 738">
              <a:extLst>
                <a:ext uri="{FF2B5EF4-FFF2-40B4-BE49-F238E27FC236}">
                  <a16:creationId xmlns:a16="http://schemas.microsoft.com/office/drawing/2014/main" id="{DF436693-19C2-C11F-F814-9EAE636E4F9F}"/>
                </a:ext>
              </a:extLst>
            </p:cNvPr>
            <p:cNvSpPr/>
            <p:nvPr/>
          </p:nvSpPr>
          <p:spPr>
            <a:xfrm>
              <a:off x="47815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0" name="Freeform 739">
              <a:extLst>
                <a:ext uri="{FF2B5EF4-FFF2-40B4-BE49-F238E27FC236}">
                  <a16:creationId xmlns:a16="http://schemas.microsoft.com/office/drawing/2014/main" id="{D7C1C009-A2E4-E616-9CCB-5A38B86851BC}"/>
                </a:ext>
              </a:extLst>
            </p:cNvPr>
            <p:cNvSpPr/>
            <p:nvPr/>
          </p:nvSpPr>
          <p:spPr>
            <a:xfrm>
              <a:off x="478155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1" name="Freeform 740">
              <a:extLst>
                <a:ext uri="{FF2B5EF4-FFF2-40B4-BE49-F238E27FC236}">
                  <a16:creationId xmlns:a16="http://schemas.microsoft.com/office/drawing/2014/main" id="{C772FF5B-0317-22D9-9023-3EF161BB60D9}"/>
                </a:ext>
              </a:extLst>
            </p:cNvPr>
            <p:cNvSpPr/>
            <p:nvPr/>
          </p:nvSpPr>
          <p:spPr>
            <a:xfrm>
              <a:off x="47815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2" name="Freeform 741">
              <a:extLst>
                <a:ext uri="{FF2B5EF4-FFF2-40B4-BE49-F238E27FC236}">
                  <a16:creationId xmlns:a16="http://schemas.microsoft.com/office/drawing/2014/main" id="{5D220CA4-0E69-9A40-EE48-E87A50CFBD01}"/>
                </a:ext>
              </a:extLst>
            </p:cNvPr>
            <p:cNvSpPr/>
            <p:nvPr/>
          </p:nvSpPr>
          <p:spPr>
            <a:xfrm>
              <a:off x="478155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3" name="Freeform 742">
              <a:extLst>
                <a:ext uri="{FF2B5EF4-FFF2-40B4-BE49-F238E27FC236}">
                  <a16:creationId xmlns:a16="http://schemas.microsoft.com/office/drawing/2014/main" id="{EF7671C4-59C7-40B6-6E1E-D070926CBC3A}"/>
                </a:ext>
              </a:extLst>
            </p:cNvPr>
            <p:cNvSpPr/>
            <p:nvPr/>
          </p:nvSpPr>
          <p:spPr>
            <a:xfrm>
              <a:off x="47815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4" name="Freeform 743">
              <a:extLst>
                <a:ext uri="{FF2B5EF4-FFF2-40B4-BE49-F238E27FC236}">
                  <a16:creationId xmlns:a16="http://schemas.microsoft.com/office/drawing/2014/main" id="{422BE517-9993-85A5-FEC8-4982A87FA704}"/>
                </a:ext>
              </a:extLst>
            </p:cNvPr>
            <p:cNvSpPr/>
            <p:nvPr/>
          </p:nvSpPr>
          <p:spPr>
            <a:xfrm>
              <a:off x="47815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5" name="Freeform 744">
              <a:extLst>
                <a:ext uri="{FF2B5EF4-FFF2-40B4-BE49-F238E27FC236}">
                  <a16:creationId xmlns:a16="http://schemas.microsoft.com/office/drawing/2014/main" id="{918E35E5-43E5-2B5F-332E-37925A7AD54B}"/>
                </a:ext>
              </a:extLst>
            </p:cNvPr>
            <p:cNvSpPr/>
            <p:nvPr/>
          </p:nvSpPr>
          <p:spPr>
            <a:xfrm>
              <a:off x="47815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6" name="Freeform 745">
              <a:extLst>
                <a:ext uri="{FF2B5EF4-FFF2-40B4-BE49-F238E27FC236}">
                  <a16:creationId xmlns:a16="http://schemas.microsoft.com/office/drawing/2014/main" id="{76AE07F9-38FB-12FA-72F3-D751284561C5}"/>
                </a:ext>
              </a:extLst>
            </p:cNvPr>
            <p:cNvSpPr/>
            <p:nvPr/>
          </p:nvSpPr>
          <p:spPr>
            <a:xfrm>
              <a:off x="478155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7" name="Freeform 746">
              <a:extLst>
                <a:ext uri="{FF2B5EF4-FFF2-40B4-BE49-F238E27FC236}">
                  <a16:creationId xmlns:a16="http://schemas.microsoft.com/office/drawing/2014/main" id="{BA2DF779-73A9-9B43-05F6-084965EC786E}"/>
                </a:ext>
              </a:extLst>
            </p:cNvPr>
            <p:cNvSpPr/>
            <p:nvPr/>
          </p:nvSpPr>
          <p:spPr>
            <a:xfrm>
              <a:off x="47815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8" name="Freeform 747">
              <a:extLst>
                <a:ext uri="{FF2B5EF4-FFF2-40B4-BE49-F238E27FC236}">
                  <a16:creationId xmlns:a16="http://schemas.microsoft.com/office/drawing/2014/main" id="{B43CA7B5-D037-1737-944E-5A25406B3694}"/>
                </a:ext>
              </a:extLst>
            </p:cNvPr>
            <p:cNvSpPr/>
            <p:nvPr/>
          </p:nvSpPr>
          <p:spPr>
            <a:xfrm>
              <a:off x="47815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49" name="Freeform 748">
              <a:extLst>
                <a:ext uri="{FF2B5EF4-FFF2-40B4-BE49-F238E27FC236}">
                  <a16:creationId xmlns:a16="http://schemas.microsoft.com/office/drawing/2014/main" id="{535EC94F-BE7A-E99D-72CB-40156AD2684D}"/>
                </a:ext>
              </a:extLst>
            </p:cNvPr>
            <p:cNvSpPr/>
            <p:nvPr/>
          </p:nvSpPr>
          <p:spPr>
            <a:xfrm>
              <a:off x="47815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0" name="Freeform 749">
              <a:extLst>
                <a:ext uri="{FF2B5EF4-FFF2-40B4-BE49-F238E27FC236}">
                  <a16:creationId xmlns:a16="http://schemas.microsoft.com/office/drawing/2014/main" id="{40AC7689-E369-55CC-68E5-6CFF2CD898CC}"/>
                </a:ext>
              </a:extLst>
            </p:cNvPr>
            <p:cNvSpPr/>
            <p:nvPr/>
          </p:nvSpPr>
          <p:spPr>
            <a:xfrm>
              <a:off x="47815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1" name="Freeform 750">
              <a:extLst>
                <a:ext uri="{FF2B5EF4-FFF2-40B4-BE49-F238E27FC236}">
                  <a16:creationId xmlns:a16="http://schemas.microsoft.com/office/drawing/2014/main" id="{E94A179F-BEF6-5ED8-37A0-D7F302B474A2}"/>
                </a:ext>
              </a:extLst>
            </p:cNvPr>
            <p:cNvSpPr/>
            <p:nvPr/>
          </p:nvSpPr>
          <p:spPr>
            <a:xfrm>
              <a:off x="4781550"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2" name="Freeform 751">
              <a:extLst>
                <a:ext uri="{FF2B5EF4-FFF2-40B4-BE49-F238E27FC236}">
                  <a16:creationId xmlns:a16="http://schemas.microsoft.com/office/drawing/2014/main" id="{915574C9-F3A1-F4ED-6B1E-B146BB32C7BD}"/>
                </a:ext>
              </a:extLst>
            </p:cNvPr>
            <p:cNvSpPr/>
            <p:nvPr/>
          </p:nvSpPr>
          <p:spPr>
            <a:xfrm>
              <a:off x="47815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3" name="Freeform 752">
              <a:extLst>
                <a:ext uri="{FF2B5EF4-FFF2-40B4-BE49-F238E27FC236}">
                  <a16:creationId xmlns:a16="http://schemas.microsoft.com/office/drawing/2014/main" id="{421EA54E-4C32-38E4-5117-A743B2F77C13}"/>
                </a:ext>
              </a:extLst>
            </p:cNvPr>
            <p:cNvSpPr/>
            <p:nvPr/>
          </p:nvSpPr>
          <p:spPr>
            <a:xfrm>
              <a:off x="47815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4" name="Freeform 753">
              <a:extLst>
                <a:ext uri="{FF2B5EF4-FFF2-40B4-BE49-F238E27FC236}">
                  <a16:creationId xmlns:a16="http://schemas.microsoft.com/office/drawing/2014/main" id="{AE25F532-287C-441F-897A-34E518B4F947}"/>
                </a:ext>
              </a:extLst>
            </p:cNvPr>
            <p:cNvSpPr/>
            <p:nvPr/>
          </p:nvSpPr>
          <p:spPr>
            <a:xfrm>
              <a:off x="4781550"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5" name="Freeform 754">
              <a:extLst>
                <a:ext uri="{FF2B5EF4-FFF2-40B4-BE49-F238E27FC236}">
                  <a16:creationId xmlns:a16="http://schemas.microsoft.com/office/drawing/2014/main" id="{8BACDC10-081F-1D16-7253-85203AC7F740}"/>
                </a:ext>
              </a:extLst>
            </p:cNvPr>
            <p:cNvSpPr/>
            <p:nvPr/>
          </p:nvSpPr>
          <p:spPr>
            <a:xfrm>
              <a:off x="47815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6" name="Freeform 755">
              <a:extLst>
                <a:ext uri="{FF2B5EF4-FFF2-40B4-BE49-F238E27FC236}">
                  <a16:creationId xmlns:a16="http://schemas.microsoft.com/office/drawing/2014/main" id="{F3724FE0-0F00-98B5-72B6-592B74135EB7}"/>
                </a:ext>
              </a:extLst>
            </p:cNvPr>
            <p:cNvSpPr/>
            <p:nvPr/>
          </p:nvSpPr>
          <p:spPr>
            <a:xfrm>
              <a:off x="47815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7" name="Freeform 756">
              <a:extLst>
                <a:ext uri="{FF2B5EF4-FFF2-40B4-BE49-F238E27FC236}">
                  <a16:creationId xmlns:a16="http://schemas.microsoft.com/office/drawing/2014/main" id="{2C9EC517-383C-317E-2AD5-5FAA6C778743}"/>
                </a:ext>
              </a:extLst>
            </p:cNvPr>
            <p:cNvSpPr/>
            <p:nvPr/>
          </p:nvSpPr>
          <p:spPr>
            <a:xfrm>
              <a:off x="47815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8" name="Freeform 757">
              <a:extLst>
                <a:ext uri="{FF2B5EF4-FFF2-40B4-BE49-F238E27FC236}">
                  <a16:creationId xmlns:a16="http://schemas.microsoft.com/office/drawing/2014/main" id="{8DFDC683-4347-2FC2-60BD-6E71F14BFCB7}"/>
                </a:ext>
              </a:extLst>
            </p:cNvPr>
            <p:cNvSpPr/>
            <p:nvPr/>
          </p:nvSpPr>
          <p:spPr>
            <a:xfrm>
              <a:off x="47815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59" name="Freeform 758">
              <a:extLst>
                <a:ext uri="{FF2B5EF4-FFF2-40B4-BE49-F238E27FC236}">
                  <a16:creationId xmlns:a16="http://schemas.microsoft.com/office/drawing/2014/main" id="{91A55F77-3B92-505C-DFDC-D249E42B4E5C}"/>
                </a:ext>
              </a:extLst>
            </p:cNvPr>
            <p:cNvSpPr/>
            <p:nvPr/>
          </p:nvSpPr>
          <p:spPr>
            <a:xfrm>
              <a:off x="47815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0" name="Freeform 759">
              <a:extLst>
                <a:ext uri="{FF2B5EF4-FFF2-40B4-BE49-F238E27FC236}">
                  <a16:creationId xmlns:a16="http://schemas.microsoft.com/office/drawing/2014/main" id="{A2DEF073-1F7C-7625-097A-53C01CEDE4C0}"/>
                </a:ext>
              </a:extLst>
            </p:cNvPr>
            <p:cNvSpPr/>
            <p:nvPr/>
          </p:nvSpPr>
          <p:spPr>
            <a:xfrm>
              <a:off x="47815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1" name="Freeform 760">
              <a:extLst>
                <a:ext uri="{FF2B5EF4-FFF2-40B4-BE49-F238E27FC236}">
                  <a16:creationId xmlns:a16="http://schemas.microsoft.com/office/drawing/2014/main" id="{5FD9FF31-87F8-07D2-CEE6-CDA03E1307C1}"/>
                </a:ext>
              </a:extLst>
            </p:cNvPr>
            <p:cNvSpPr/>
            <p:nvPr/>
          </p:nvSpPr>
          <p:spPr>
            <a:xfrm>
              <a:off x="47815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2" name="Freeform 761">
              <a:extLst>
                <a:ext uri="{FF2B5EF4-FFF2-40B4-BE49-F238E27FC236}">
                  <a16:creationId xmlns:a16="http://schemas.microsoft.com/office/drawing/2014/main" id="{E4062E15-69C4-69AE-FFAB-4A78BE34A560}"/>
                </a:ext>
              </a:extLst>
            </p:cNvPr>
            <p:cNvSpPr/>
            <p:nvPr/>
          </p:nvSpPr>
          <p:spPr>
            <a:xfrm>
              <a:off x="47815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3" name="Freeform 762">
              <a:extLst>
                <a:ext uri="{FF2B5EF4-FFF2-40B4-BE49-F238E27FC236}">
                  <a16:creationId xmlns:a16="http://schemas.microsoft.com/office/drawing/2014/main" id="{B44882AA-D90E-435B-AFAE-0985AF06D838}"/>
                </a:ext>
              </a:extLst>
            </p:cNvPr>
            <p:cNvSpPr/>
            <p:nvPr/>
          </p:nvSpPr>
          <p:spPr>
            <a:xfrm>
              <a:off x="488632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4" name="Freeform 763">
              <a:extLst>
                <a:ext uri="{FF2B5EF4-FFF2-40B4-BE49-F238E27FC236}">
                  <a16:creationId xmlns:a16="http://schemas.microsoft.com/office/drawing/2014/main" id="{6B8C8EC4-5C83-2599-BE4F-6B55FE36847E}"/>
                </a:ext>
              </a:extLst>
            </p:cNvPr>
            <p:cNvSpPr/>
            <p:nvPr/>
          </p:nvSpPr>
          <p:spPr>
            <a:xfrm>
              <a:off x="48863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5" name="Freeform 764">
              <a:extLst>
                <a:ext uri="{FF2B5EF4-FFF2-40B4-BE49-F238E27FC236}">
                  <a16:creationId xmlns:a16="http://schemas.microsoft.com/office/drawing/2014/main" id="{FA8B5608-89FB-78E0-CA00-9ADAD89D2232}"/>
                </a:ext>
              </a:extLst>
            </p:cNvPr>
            <p:cNvSpPr/>
            <p:nvPr/>
          </p:nvSpPr>
          <p:spPr>
            <a:xfrm>
              <a:off x="48863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6" name="Freeform 765">
              <a:extLst>
                <a:ext uri="{FF2B5EF4-FFF2-40B4-BE49-F238E27FC236}">
                  <a16:creationId xmlns:a16="http://schemas.microsoft.com/office/drawing/2014/main" id="{B0BBE2B2-5E7D-F98E-47C6-A9BB7E921372}"/>
                </a:ext>
              </a:extLst>
            </p:cNvPr>
            <p:cNvSpPr/>
            <p:nvPr/>
          </p:nvSpPr>
          <p:spPr>
            <a:xfrm>
              <a:off x="488632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7" name="Freeform 766">
              <a:extLst>
                <a:ext uri="{FF2B5EF4-FFF2-40B4-BE49-F238E27FC236}">
                  <a16:creationId xmlns:a16="http://schemas.microsoft.com/office/drawing/2014/main" id="{DF3BD7BC-3D95-6466-250B-7A57B50307F0}"/>
                </a:ext>
              </a:extLst>
            </p:cNvPr>
            <p:cNvSpPr/>
            <p:nvPr/>
          </p:nvSpPr>
          <p:spPr>
            <a:xfrm>
              <a:off x="48863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8" name="Freeform 767">
              <a:extLst>
                <a:ext uri="{FF2B5EF4-FFF2-40B4-BE49-F238E27FC236}">
                  <a16:creationId xmlns:a16="http://schemas.microsoft.com/office/drawing/2014/main" id="{FEE6D1DB-0F74-FB04-CF09-191184F1B6F3}"/>
                </a:ext>
              </a:extLst>
            </p:cNvPr>
            <p:cNvSpPr/>
            <p:nvPr/>
          </p:nvSpPr>
          <p:spPr>
            <a:xfrm>
              <a:off x="48863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69" name="Freeform 768">
              <a:extLst>
                <a:ext uri="{FF2B5EF4-FFF2-40B4-BE49-F238E27FC236}">
                  <a16:creationId xmlns:a16="http://schemas.microsoft.com/office/drawing/2014/main" id="{BEBADA9C-F30A-77C5-F7AA-77A5546D9871}"/>
                </a:ext>
              </a:extLst>
            </p:cNvPr>
            <p:cNvSpPr/>
            <p:nvPr/>
          </p:nvSpPr>
          <p:spPr>
            <a:xfrm>
              <a:off x="48863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0" name="Freeform 769">
              <a:extLst>
                <a:ext uri="{FF2B5EF4-FFF2-40B4-BE49-F238E27FC236}">
                  <a16:creationId xmlns:a16="http://schemas.microsoft.com/office/drawing/2014/main" id="{376CDBBE-8435-D4A3-DE77-0A2E9D6278E9}"/>
                </a:ext>
              </a:extLst>
            </p:cNvPr>
            <p:cNvSpPr/>
            <p:nvPr/>
          </p:nvSpPr>
          <p:spPr>
            <a:xfrm>
              <a:off x="488632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1" name="Freeform 770">
              <a:extLst>
                <a:ext uri="{FF2B5EF4-FFF2-40B4-BE49-F238E27FC236}">
                  <a16:creationId xmlns:a16="http://schemas.microsoft.com/office/drawing/2014/main" id="{6EF69567-91C0-67EE-F3BF-2B9AC3A0E0AC}"/>
                </a:ext>
              </a:extLst>
            </p:cNvPr>
            <p:cNvSpPr/>
            <p:nvPr/>
          </p:nvSpPr>
          <p:spPr>
            <a:xfrm>
              <a:off x="48863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2" name="Freeform 771">
              <a:extLst>
                <a:ext uri="{FF2B5EF4-FFF2-40B4-BE49-F238E27FC236}">
                  <a16:creationId xmlns:a16="http://schemas.microsoft.com/office/drawing/2014/main" id="{FF3E66BF-0D25-7C51-E071-8BDB144774BE}"/>
                </a:ext>
              </a:extLst>
            </p:cNvPr>
            <p:cNvSpPr/>
            <p:nvPr/>
          </p:nvSpPr>
          <p:spPr>
            <a:xfrm>
              <a:off x="48863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3" name="Freeform 772">
              <a:extLst>
                <a:ext uri="{FF2B5EF4-FFF2-40B4-BE49-F238E27FC236}">
                  <a16:creationId xmlns:a16="http://schemas.microsoft.com/office/drawing/2014/main" id="{078A74AA-DB47-52BD-4315-0CB5E7FC2EEC}"/>
                </a:ext>
              </a:extLst>
            </p:cNvPr>
            <p:cNvSpPr/>
            <p:nvPr/>
          </p:nvSpPr>
          <p:spPr>
            <a:xfrm>
              <a:off x="48863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4" name="Freeform 773">
              <a:extLst>
                <a:ext uri="{FF2B5EF4-FFF2-40B4-BE49-F238E27FC236}">
                  <a16:creationId xmlns:a16="http://schemas.microsoft.com/office/drawing/2014/main" id="{B1B1A529-9D1D-98C8-70CF-1052BC4441F8}"/>
                </a:ext>
              </a:extLst>
            </p:cNvPr>
            <p:cNvSpPr/>
            <p:nvPr/>
          </p:nvSpPr>
          <p:spPr>
            <a:xfrm>
              <a:off x="48863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5" name="Freeform 774">
              <a:extLst>
                <a:ext uri="{FF2B5EF4-FFF2-40B4-BE49-F238E27FC236}">
                  <a16:creationId xmlns:a16="http://schemas.microsoft.com/office/drawing/2014/main" id="{902E0C26-84D3-9FC7-54DA-A5DF2D861A9B}"/>
                </a:ext>
              </a:extLst>
            </p:cNvPr>
            <p:cNvSpPr/>
            <p:nvPr/>
          </p:nvSpPr>
          <p:spPr>
            <a:xfrm>
              <a:off x="48863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6" name="Freeform 775">
              <a:extLst>
                <a:ext uri="{FF2B5EF4-FFF2-40B4-BE49-F238E27FC236}">
                  <a16:creationId xmlns:a16="http://schemas.microsoft.com/office/drawing/2014/main" id="{B410903F-D8BF-9CF8-E8F0-15F7ECE1207B}"/>
                </a:ext>
              </a:extLst>
            </p:cNvPr>
            <p:cNvSpPr/>
            <p:nvPr/>
          </p:nvSpPr>
          <p:spPr>
            <a:xfrm>
              <a:off x="48863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7" name="Freeform 776">
              <a:extLst>
                <a:ext uri="{FF2B5EF4-FFF2-40B4-BE49-F238E27FC236}">
                  <a16:creationId xmlns:a16="http://schemas.microsoft.com/office/drawing/2014/main" id="{B130BB76-EE8D-36EC-8DA0-5BE8790EB799}"/>
                </a:ext>
              </a:extLst>
            </p:cNvPr>
            <p:cNvSpPr/>
            <p:nvPr/>
          </p:nvSpPr>
          <p:spPr>
            <a:xfrm>
              <a:off x="48863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8" name="Freeform 777">
              <a:extLst>
                <a:ext uri="{FF2B5EF4-FFF2-40B4-BE49-F238E27FC236}">
                  <a16:creationId xmlns:a16="http://schemas.microsoft.com/office/drawing/2014/main" id="{ACCA1B50-7258-FE92-0AF2-3C1B2768D66C}"/>
                </a:ext>
              </a:extLst>
            </p:cNvPr>
            <p:cNvSpPr/>
            <p:nvPr/>
          </p:nvSpPr>
          <p:spPr>
            <a:xfrm>
              <a:off x="4886325"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79" name="Freeform 778">
              <a:extLst>
                <a:ext uri="{FF2B5EF4-FFF2-40B4-BE49-F238E27FC236}">
                  <a16:creationId xmlns:a16="http://schemas.microsoft.com/office/drawing/2014/main" id="{F6D75955-7E69-3168-6617-18B985D4F997}"/>
                </a:ext>
              </a:extLst>
            </p:cNvPr>
            <p:cNvSpPr/>
            <p:nvPr/>
          </p:nvSpPr>
          <p:spPr>
            <a:xfrm>
              <a:off x="48863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0" name="Freeform 779">
              <a:extLst>
                <a:ext uri="{FF2B5EF4-FFF2-40B4-BE49-F238E27FC236}">
                  <a16:creationId xmlns:a16="http://schemas.microsoft.com/office/drawing/2014/main" id="{76AF10BE-9673-82A8-B608-6A519F37BDFB}"/>
                </a:ext>
              </a:extLst>
            </p:cNvPr>
            <p:cNvSpPr/>
            <p:nvPr/>
          </p:nvSpPr>
          <p:spPr>
            <a:xfrm>
              <a:off x="48863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1" name="Freeform 780">
              <a:extLst>
                <a:ext uri="{FF2B5EF4-FFF2-40B4-BE49-F238E27FC236}">
                  <a16:creationId xmlns:a16="http://schemas.microsoft.com/office/drawing/2014/main" id="{8AB48B41-AB04-0E43-E6CA-CB2B6250841E}"/>
                </a:ext>
              </a:extLst>
            </p:cNvPr>
            <p:cNvSpPr/>
            <p:nvPr/>
          </p:nvSpPr>
          <p:spPr>
            <a:xfrm>
              <a:off x="499110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2" name="Freeform 781">
              <a:extLst>
                <a:ext uri="{FF2B5EF4-FFF2-40B4-BE49-F238E27FC236}">
                  <a16:creationId xmlns:a16="http://schemas.microsoft.com/office/drawing/2014/main" id="{BAC36589-B020-BE68-BFE3-9C1C24FD087B}"/>
                </a:ext>
              </a:extLst>
            </p:cNvPr>
            <p:cNvSpPr/>
            <p:nvPr/>
          </p:nvSpPr>
          <p:spPr>
            <a:xfrm>
              <a:off x="499110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3" name="Freeform 782">
              <a:extLst>
                <a:ext uri="{FF2B5EF4-FFF2-40B4-BE49-F238E27FC236}">
                  <a16:creationId xmlns:a16="http://schemas.microsoft.com/office/drawing/2014/main" id="{3D5B0532-F3A3-416E-2176-933C5DE83DA3}"/>
                </a:ext>
              </a:extLst>
            </p:cNvPr>
            <p:cNvSpPr/>
            <p:nvPr/>
          </p:nvSpPr>
          <p:spPr>
            <a:xfrm>
              <a:off x="49911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4" name="Freeform 783">
              <a:extLst>
                <a:ext uri="{FF2B5EF4-FFF2-40B4-BE49-F238E27FC236}">
                  <a16:creationId xmlns:a16="http://schemas.microsoft.com/office/drawing/2014/main" id="{43DCCCF9-B64B-ABD6-4C28-74D19348D874}"/>
                </a:ext>
              </a:extLst>
            </p:cNvPr>
            <p:cNvSpPr/>
            <p:nvPr/>
          </p:nvSpPr>
          <p:spPr>
            <a:xfrm>
              <a:off x="499110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5" name="Freeform 784">
              <a:extLst>
                <a:ext uri="{FF2B5EF4-FFF2-40B4-BE49-F238E27FC236}">
                  <a16:creationId xmlns:a16="http://schemas.microsoft.com/office/drawing/2014/main" id="{2A9E0822-0105-E72B-F2FF-6298A9BF5417}"/>
                </a:ext>
              </a:extLst>
            </p:cNvPr>
            <p:cNvSpPr/>
            <p:nvPr/>
          </p:nvSpPr>
          <p:spPr>
            <a:xfrm>
              <a:off x="49911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6" name="Freeform 785">
              <a:extLst>
                <a:ext uri="{FF2B5EF4-FFF2-40B4-BE49-F238E27FC236}">
                  <a16:creationId xmlns:a16="http://schemas.microsoft.com/office/drawing/2014/main" id="{AC494034-B84D-5A67-FEF2-4C574321AF89}"/>
                </a:ext>
              </a:extLst>
            </p:cNvPr>
            <p:cNvSpPr/>
            <p:nvPr/>
          </p:nvSpPr>
          <p:spPr>
            <a:xfrm>
              <a:off x="49911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7" name="Freeform 786">
              <a:extLst>
                <a:ext uri="{FF2B5EF4-FFF2-40B4-BE49-F238E27FC236}">
                  <a16:creationId xmlns:a16="http://schemas.microsoft.com/office/drawing/2014/main" id="{C879BBB4-9CCB-FBE1-DF33-B35E77E82A63}"/>
                </a:ext>
              </a:extLst>
            </p:cNvPr>
            <p:cNvSpPr/>
            <p:nvPr/>
          </p:nvSpPr>
          <p:spPr>
            <a:xfrm>
              <a:off x="499110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8" name="Freeform 787">
              <a:extLst>
                <a:ext uri="{FF2B5EF4-FFF2-40B4-BE49-F238E27FC236}">
                  <a16:creationId xmlns:a16="http://schemas.microsoft.com/office/drawing/2014/main" id="{4827EF4F-D80A-6D2D-DACA-01344B172E46}"/>
                </a:ext>
              </a:extLst>
            </p:cNvPr>
            <p:cNvSpPr/>
            <p:nvPr/>
          </p:nvSpPr>
          <p:spPr>
            <a:xfrm>
              <a:off x="49911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89" name="Freeform 788">
              <a:extLst>
                <a:ext uri="{FF2B5EF4-FFF2-40B4-BE49-F238E27FC236}">
                  <a16:creationId xmlns:a16="http://schemas.microsoft.com/office/drawing/2014/main" id="{EAA282BE-5CDF-2FA4-DE49-F8E855E1135F}"/>
                </a:ext>
              </a:extLst>
            </p:cNvPr>
            <p:cNvSpPr/>
            <p:nvPr/>
          </p:nvSpPr>
          <p:spPr>
            <a:xfrm>
              <a:off x="499110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0" name="Freeform 789">
              <a:extLst>
                <a:ext uri="{FF2B5EF4-FFF2-40B4-BE49-F238E27FC236}">
                  <a16:creationId xmlns:a16="http://schemas.microsoft.com/office/drawing/2014/main" id="{16EB3902-6A3A-338C-AC75-CF206317B55D}"/>
                </a:ext>
              </a:extLst>
            </p:cNvPr>
            <p:cNvSpPr/>
            <p:nvPr/>
          </p:nvSpPr>
          <p:spPr>
            <a:xfrm>
              <a:off x="49911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1" name="Freeform 790">
              <a:extLst>
                <a:ext uri="{FF2B5EF4-FFF2-40B4-BE49-F238E27FC236}">
                  <a16:creationId xmlns:a16="http://schemas.microsoft.com/office/drawing/2014/main" id="{F0062020-69B2-2060-6DB6-32BEE06B0F07}"/>
                </a:ext>
              </a:extLst>
            </p:cNvPr>
            <p:cNvSpPr/>
            <p:nvPr/>
          </p:nvSpPr>
          <p:spPr>
            <a:xfrm>
              <a:off x="499110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2" name="Freeform 791">
              <a:extLst>
                <a:ext uri="{FF2B5EF4-FFF2-40B4-BE49-F238E27FC236}">
                  <a16:creationId xmlns:a16="http://schemas.microsoft.com/office/drawing/2014/main" id="{CB64AC29-1391-AAA4-CACF-FC43C25E3E99}"/>
                </a:ext>
              </a:extLst>
            </p:cNvPr>
            <p:cNvSpPr/>
            <p:nvPr/>
          </p:nvSpPr>
          <p:spPr>
            <a:xfrm>
              <a:off x="49911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3" name="Freeform 792">
              <a:extLst>
                <a:ext uri="{FF2B5EF4-FFF2-40B4-BE49-F238E27FC236}">
                  <a16:creationId xmlns:a16="http://schemas.microsoft.com/office/drawing/2014/main" id="{8F59EFD6-3762-6BDF-5C62-962F7BE29957}"/>
                </a:ext>
              </a:extLst>
            </p:cNvPr>
            <p:cNvSpPr/>
            <p:nvPr/>
          </p:nvSpPr>
          <p:spPr>
            <a:xfrm>
              <a:off x="49911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4" name="Freeform 793">
              <a:extLst>
                <a:ext uri="{FF2B5EF4-FFF2-40B4-BE49-F238E27FC236}">
                  <a16:creationId xmlns:a16="http://schemas.microsoft.com/office/drawing/2014/main" id="{4B7665AD-F0E8-CFC3-9F41-802E42D6E106}"/>
                </a:ext>
              </a:extLst>
            </p:cNvPr>
            <p:cNvSpPr/>
            <p:nvPr/>
          </p:nvSpPr>
          <p:spPr>
            <a:xfrm>
              <a:off x="49911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5" name="Freeform 794">
              <a:extLst>
                <a:ext uri="{FF2B5EF4-FFF2-40B4-BE49-F238E27FC236}">
                  <a16:creationId xmlns:a16="http://schemas.microsoft.com/office/drawing/2014/main" id="{09E5E5F8-1C5C-B3C2-2BF6-48151B7AF23D}"/>
                </a:ext>
              </a:extLst>
            </p:cNvPr>
            <p:cNvSpPr/>
            <p:nvPr/>
          </p:nvSpPr>
          <p:spPr>
            <a:xfrm>
              <a:off x="49911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6" name="Freeform 795">
              <a:extLst>
                <a:ext uri="{FF2B5EF4-FFF2-40B4-BE49-F238E27FC236}">
                  <a16:creationId xmlns:a16="http://schemas.microsoft.com/office/drawing/2014/main" id="{9C2BC46D-2576-29D5-8596-343146BD3E43}"/>
                </a:ext>
              </a:extLst>
            </p:cNvPr>
            <p:cNvSpPr/>
            <p:nvPr/>
          </p:nvSpPr>
          <p:spPr>
            <a:xfrm>
              <a:off x="49911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7" name="Freeform 796">
              <a:extLst>
                <a:ext uri="{FF2B5EF4-FFF2-40B4-BE49-F238E27FC236}">
                  <a16:creationId xmlns:a16="http://schemas.microsoft.com/office/drawing/2014/main" id="{CB6324D1-7075-37E3-DB6B-6575E13F6F2F}"/>
                </a:ext>
              </a:extLst>
            </p:cNvPr>
            <p:cNvSpPr/>
            <p:nvPr/>
          </p:nvSpPr>
          <p:spPr>
            <a:xfrm>
              <a:off x="49911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8" name="Freeform 797">
              <a:extLst>
                <a:ext uri="{FF2B5EF4-FFF2-40B4-BE49-F238E27FC236}">
                  <a16:creationId xmlns:a16="http://schemas.microsoft.com/office/drawing/2014/main" id="{F4AF7FEA-F4EB-34BB-4873-41424DF99F93}"/>
                </a:ext>
              </a:extLst>
            </p:cNvPr>
            <p:cNvSpPr/>
            <p:nvPr/>
          </p:nvSpPr>
          <p:spPr>
            <a:xfrm>
              <a:off x="50958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799" name="Freeform 798">
              <a:extLst>
                <a:ext uri="{FF2B5EF4-FFF2-40B4-BE49-F238E27FC236}">
                  <a16:creationId xmlns:a16="http://schemas.microsoft.com/office/drawing/2014/main" id="{4BC0734C-0B68-745D-50CE-5608CADC3942}"/>
                </a:ext>
              </a:extLst>
            </p:cNvPr>
            <p:cNvSpPr/>
            <p:nvPr/>
          </p:nvSpPr>
          <p:spPr>
            <a:xfrm>
              <a:off x="509587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0" name="Freeform 799">
              <a:extLst>
                <a:ext uri="{FF2B5EF4-FFF2-40B4-BE49-F238E27FC236}">
                  <a16:creationId xmlns:a16="http://schemas.microsoft.com/office/drawing/2014/main" id="{6418C8CF-50B1-C85F-9C0D-58D1CD1EDA86}"/>
                </a:ext>
              </a:extLst>
            </p:cNvPr>
            <p:cNvSpPr/>
            <p:nvPr/>
          </p:nvSpPr>
          <p:spPr>
            <a:xfrm>
              <a:off x="50958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1" name="Freeform 800">
              <a:extLst>
                <a:ext uri="{FF2B5EF4-FFF2-40B4-BE49-F238E27FC236}">
                  <a16:creationId xmlns:a16="http://schemas.microsoft.com/office/drawing/2014/main" id="{BD4F5F33-966F-D626-AEDB-255D4FFDA49C}"/>
                </a:ext>
              </a:extLst>
            </p:cNvPr>
            <p:cNvSpPr/>
            <p:nvPr/>
          </p:nvSpPr>
          <p:spPr>
            <a:xfrm>
              <a:off x="509587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2" name="Freeform 801">
              <a:extLst>
                <a:ext uri="{FF2B5EF4-FFF2-40B4-BE49-F238E27FC236}">
                  <a16:creationId xmlns:a16="http://schemas.microsoft.com/office/drawing/2014/main" id="{CB847879-F912-631C-B3AA-586B36B77F53}"/>
                </a:ext>
              </a:extLst>
            </p:cNvPr>
            <p:cNvSpPr/>
            <p:nvPr/>
          </p:nvSpPr>
          <p:spPr>
            <a:xfrm>
              <a:off x="50958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3" name="Freeform 802">
              <a:extLst>
                <a:ext uri="{FF2B5EF4-FFF2-40B4-BE49-F238E27FC236}">
                  <a16:creationId xmlns:a16="http://schemas.microsoft.com/office/drawing/2014/main" id="{BC58660B-D0BA-A07B-75E5-18674C521494}"/>
                </a:ext>
              </a:extLst>
            </p:cNvPr>
            <p:cNvSpPr/>
            <p:nvPr/>
          </p:nvSpPr>
          <p:spPr>
            <a:xfrm>
              <a:off x="50958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4" name="Freeform 803">
              <a:extLst>
                <a:ext uri="{FF2B5EF4-FFF2-40B4-BE49-F238E27FC236}">
                  <a16:creationId xmlns:a16="http://schemas.microsoft.com/office/drawing/2014/main" id="{EAA07689-0490-21BE-2DD4-B3F3E1865FF7}"/>
                </a:ext>
              </a:extLst>
            </p:cNvPr>
            <p:cNvSpPr/>
            <p:nvPr/>
          </p:nvSpPr>
          <p:spPr>
            <a:xfrm>
              <a:off x="50958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5" name="Freeform 804">
              <a:extLst>
                <a:ext uri="{FF2B5EF4-FFF2-40B4-BE49-F238E27FC236}">
                  <a16:creationId xmlns:a16="http://schemas.microsoft.com/office/drawing/2014/main" id="{0AA164E9-EF33-2A7D-9FFA-05272560E557}"/>
                </a:ext>
              </a:extLst>
            </p:cNvPr>
            <p:cNvSpPr/>
            <p:nvPr/>
          </p:nvSpPr>
          <p:spPr>
            <a:xfrm>
              <a:off x="50958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6" name="Freeform 805">
              <a:extLst>
                <a:ext uri="{FF2B5EF4-FFF2-40B4-BE49-F238E27FC236}">
                  <a16:creationId xmlns:a16="http://schemas.microsoft.com/office/drawing/2014/main" id="{E19DFDA2-F05B-3C69-8F65-D783FDEEF323}"/>
                </a:ext>
              </a:extLst>
            </p:cNvPr>
            <p:cNvSpPr/>
            <p:nvPr/>
          </p:nvSpPr>
          <p:spPr>
            <a:xfrm>
              <a:off x="50958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7" name="Freeform 806">
              <a:extLst>
                <a:ext uri="{FF2B5EF4-FFF2-40B4-BE49-F238E27FC236}">
                  <a16:creationId xmlns:a16="http://schemas.microsoft.com/office/drawing/2014/main" id="{42314E2E-B3AF-8BDE-2E98-D222F44BEDC5}"/>
                </a:ext>
              </a:extLst>
            </p:cNvPr>
            <p:cNvSpPr/>
            <p:nvPr/>
          </p:nvSpPr>
          <p:spPr>
            <a:xfrm>
              <a:off x="50958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8" name="Freeform 807">
              <a:extLst>
                <a:ext uri="{FF2B5EF4-FFF2-40B4-BE49-F238E27FC236}">
                  <a16:creationId xmlns:a16="http://schemas.microsoft.com/office/drawing/2014/main" id="{9C9EB0AF-F87A-846F-E29E-63DDDE99581C}"/>
                </a:ext>
              </a:extLst>
            </p:cNvPr>
            <p:cNvSpPr/>
            <p:nvPr/>
          </p:nvSpPr>
          <p:spPr>
            <a:xfrm>
              <a:off x="50958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09" name="Freeform 808">
              <a:extLst>
                <a:ext uri="{FF2B5EF4-FFF2-40B4-BE49-F238E27FC236}">
                  <a16:creationId xmlns:a16="http://schemas.microsoft.com/office/drawing/2014/main" id="{29AEAE2E-B359-19EE-DC77-3161C613F18B}"/>
                </a:ext>
              </a:extLst>
            </p:cNvPr>
            <p:cNvSpPr/>
            <p:nvPr/>
          </p:nvSpPr>
          <p:spPr>
            <a:xfrm>
              <a:off x="50958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0" name="Freeform 809">
              <a:extLst>
                <a:ext uri="{FF2B5EF4-FFF2-40B4-BE49-F238E27FC236}">
                  <a16:creationId xmlns:a16="http://schemas.microsoft.com/office/drawing/2014/main" id="{1000CD44-477D-3706-D1D6-83BEEF1B02BE}"/>
                </a:ext>
              </a:extLst>
            </p:cNvPr>
            <p:cNvSpPr/>
            <p:nvPr/>
          </p:nvSpPr>
          <p:spPr>
            <a:xfrm>
              <a:off x="50958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1" name="Freeform 810">
              <a:extLst>
                <a:ext uri="{FF2B5EF4-FFF2-40B4-BE49-F238E27FC236}">
                  <a16:creationId xmlns:a16="http://schemas.microsoft.com/office/drawing/2014/main" id="{77B820EB-9FCE-25A6-0016-D9D062AF9A1B}"/>
                </a:ext>
              </a:extLst>
            </p:cNvPr>
            <p:cNvSpPr/>
            <p:nvPr/>
          </p:nvSpPr>
          <p:spPr>
            <a:xfrm>
              <a:off x="50958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2" name="Freeform 811">
              <a:extLst>
                <a:ext uri="{FF2B5EF4-FFF2-40B4-BE49-F238E27FC236}">
                  <a16:creationId xmlns:a16="http://schemas.microsoft.com/office/drawing/2014/main" id="{D6E034A6-9C1F-19BB-7DBA-2D28645E8BBA}"/>
                </a:ext>
              </a:extLst>
            </p:cNvPr>
            <p:cNvSpPr/>
            <p:nvPr/>
          </p:nvSpPr>
          <p:spPr>
            <a:xfrm>
              <a:off x="509587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3" name="Freeform 812">
              <a:extLst>
                <a:ext uri="{FF2B5EF4-FFF2-40B4-BE49-F238E27FC236}">
                  <a16:creationId xmlns:a16="http://schemas.microsoft.com/office/drawing/2014/main" id="{9715864C-344A-1D4A-F58F-CA5158CB7561}"/>
                </a:ext>
              </a:extLst>
            </p:cNvPr>
            <p:cNvSpPr/>
            <p:nvPr/>
          </p:nvSpPr>
          <p:spPr>
            <a:xfrm>
              <a:off x="50958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4" name="Freeform 813">
              <a:extLst>
                <a:ext uri="{FF2B5EF4-FFF2-40B4-BE49-F238E27FC236}">
                  <a16:creationId xmlns:a16="http://schemas.microsoft.com/office/drawing/2014/main" id="{C132EE26-B7DA-0D4F-494F-B84DE77B0783}"/>
                </a:ext>
              </a:extLst>
            </p:cNvPr>
            <p:cNvSpPr/>
            <p:nvPr/>
          </p:nvSpPr>
          <p:spPr>
            <a:xfrm>
              <a:off x="50958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5" name="Freeform 814">
              <a:extLst>
                <a:ext uri="{FF2B5EF4-FFF2-40B4-BE49-F238E27FC236}">
                  <a16:creationId xmlns:a16="http://schemas.microsoft.com/office/drawing/2014/main" id="{A22E1916-FEBC-6238-E71C-C64630D97F8F}"/>
                </a:ext>
              </a:extLst>
            </p:cNvPr>
            <p:cNvSpPr/>
            <p:nvPr/>
          </p:nvSpPr>
          <p:spPr>
            <a:xfrm>
              <a:off x="50958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6" name="Freeform 815">
              <a:extLst>
                <a:ext uri="{FF2B5EF4-FFF2-40B4-BE49-F238E27FC236}">
                  <a16:creationId xmlns:a16="http://schemas.microsoft.com/office/drawing/2014/main" id="{AA0C8E03-C2E3-5841-5F3C-3EFAA463CC49}"/>
                </a:ext>
              </a:extLst>
            </p:cNvPr>
            <p:cNvSpPr/>
            <p:nvPr/>
          </p:nvSpPr>
          <p:spPr>
            <a:xfrm>
              <a:off x="509587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7" name="Freeform 816">
              <a:extLst>
                <a:ext uri="{FF2B5EF4-FFF2-40B4-BE49-F238E27FC236}">
                  <a16:creationId xmlns:a16="http://schemas.microsoft.com/office/drawing/2014/main" id="{F119860D-B97E-3BAC-722B-35AAA681A0DF}"/>
                </a:ext>
              </a:extLst>
            </p:cNvPr>
            <p:cNvSpPr/>
            <p:nvPr/>
          </p:nvSpPr>
          <p:spPr>
            <a:xfrm>
              <a:off x="520065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8" name="Freeform 817">
              <a:extLst>
                <a:ext uri="{FF2B5EF4-FFF2-40B4-BE49-F238E27FC236}">
                  <a16:creationId xmlns:a16="http://schemas.microsoft.com/office/drawing/2014/main" id="{86754BA7-4787-00E5-DAF4-D712A1403BCB}"/>
                </a:ext>
              </a:extLst>
            </p:cNvPr>
            <p:cNvSpPr/>
            <p:nvPr/>
          </p:nvSpPr>
          <p:spPr>
            <a:xfrm>
              <a:off x="52006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19" name="Freeform 818">
              <a:extLst>
                <a:ext uri="{FF2B5EF4-FFF2-40B4-BE49-F238E27FC236}">
                  <a16:creationId xmlns:a16="http://schemas.microsoft.com/office/drawing/2014/main" id="{BD84D2F6-8D48-7575-32B1-DA6E6CD76259}"/>
                </a:ext>
              </a:extLst>
            </p:cNvPr>
            <p:cNvSpPr/>
            <p:nvPr/>
          </p:nvSpPr>
          <p:spPr>
            <a:xfrm>
              <a:off x="520065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0" name="Freeform 819">
              <a:extLst>
                <a:ext uri="{FF2B5EF4-FFF2-40B4-BE49-F238E27FC236}">
                  <a16:creationId xmlns:a16="http://schemas.microsoft.com/office/drawing/2014/main" id="{E292B861-4AFF-8097-57B6-836CC00D5837}"/>
                </a:ext>
              </a:extLst>
            </p:cNvPr>
            <p:cNvSpPr/>
            <p:nvPr/>
          </p:nvSpPr>
          <p:spPr>
            <a:xfrm>
              <a:off x="52006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1" name="Freeform 820">
              <a:extLst>
                <a:ext uri="{FF2B5EF4-FFF2-40B4-BE49-F238E27FC236}">
                  <a16:creationId xmlns:a16="http://schemas.microsoft.com/office/drawing/2014/main" id="{7D3D03CA-2653-E8A5-C35F-F370E84FE338}"/>
                </a:ext>
              </a:extLst>
            </p:cNvPr>
            <p:cNvSpPr/>
            <p:nvPr/>
          </p:nvSpPr>
          <p:spPr>
            <a:xfrm>
              <a:off x="52006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2" name="Freeform 821">
              <a:extLst>
                <a:ext uri="{FF2B5EF4-FFF2-40B4-BE49-F238E27FC236}">
                  <a16:creationId xmlns:a16="http://schemas.microsoft.com/office/drawing/2014/main" id="{87D5C620-A60E-80EE-00C3-6516FB6575A3}"/>
                </a:ext>
              </a:extLst>
            </p:cNvPr>
            <p:cNvSpPr/>
            <p:nvPr/>
          </p:nvSpPr>
          <p:spPr>
            <a:xfrm>
              <a:off x="52006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3" name="Freeform 822">
              <a:extLst>
                <a:ext uri="{FF2B5EF4-FFF2-40B4-BE49-F238E27FC236}">
                  <a16:creationId xmlns:a16="http://schemas.microsoft.com/office/drawing/2014/main" id="{926A8063-99CE-5C18-B348-C3ED04FDD28C}"/>
                </a:ext>
              </a:extLst>
            </p:cNvPr>
            <p:cNvSpPr/>
            <p:nvPr/>
          </p:nvSpPr>
          <p:spPr>
            <a:xfrm>
              <a:off x="52006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4" name="Freeform 823">
              <a:extLst>
                <a:ext uri="{FF2B5EF4-FFF2-40B4-BE49-F238E27FC236}">
                  <a16:creationId xmlns:a16="http://schemas.microsoft.com/office/drawing/2014/main" id="{DC1721C3-1EA2-E91A-3DED-BB1DAF9A3AD1}"/>
                </a:ext>
              </a:extLst>
            </p:cNvPr>
            <p:cNvSpPr/>
            <p:nvPr/>
          </p:nvSpPr>
          <p:spPr>
            <a:xfrm>
              <a:off x="52006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5" name="Freeform 824">
              <a:extLst>
                <a:ext uri="{FF2B5EF4-FFF2-40B4-BE49-F238E27FC236}">
                  <a16:creationId xmlns:a16="http://schemas.microsoft.com/office/drawing/2014/main" id="{855A3AE3-BE1E-B8A8-16BE-F65CE626C683}"/>
                </a:ext>
              </a:extLst>
            </p:cNvPr>
            <p:cNvSpPr/>
            <p:nvPr/>
          </p:nvSpPr>
          <p:spPr>
            <a:xfrm>
              <a:off x="52006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6" name="Freeform 825">
              <a:extLst>
                <a:ext uri="{FF2B5EF4-FFF2-40B4-BE49-F238E27FC236}">
                  <a16:creationId xmlns:a16="http://schemas.microsoft.com/office/drawing/2014/main" id="{60CEA00B-0751-5487-1209-0966355F9D26}"/>
                </a:ext>
              </a:extLst>
            </p:cNvPr>
            <p:cNvSpPr/>
            <p:nvPr/>
          </p:nvSpPr>
          <p:spPr>
            <a:xfrm>
              <a:off x="52006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7" name="Freeform 826">
              <a:extLst>
                <a:ext uri="{FF2B5EF4-FFF2-40B4-BE49-F238E27FC236}">
                  <a16:creationId xmlns:a16="http://schemas.microsoft.com/office/drawing/2014/main" id="{C1E6399A-A0D6-443D-8EEC-0551DC1F4129}"/>
                </a:ext>
              </a:extLst>
            </p:cNvPr>
            <p:cNvSpPr/>
            <p:nvPr/>
          </p:nvSpPr>
          <p:spPr>
            <a:xfrm>
              <a:off x="52006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8" name="Freeform 827">
              <a:extLst>
                <a:ext uri="{FF2B5EF4-FFF2-40B4-BE49-F238E27FC236}">
                  <a16:creationId xmlns:a16="http://schemas.microsoft.com/office/drawing/2014/main" id="{745741A4-7441-1150-91FB-8DAD03FCF7EE}"/>
                </a:ext>
              </a:extLst>
            </p:cNvPr>
            <p:cNvSpPr/>
            <p:nvPr/>
          </p:nvSpPr>
          <p:spPr>
            <a:xfrm>
              <a:off x="52006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29" name="Freeform 828">
              <a:extLst>
                <a:ext uri="{FF2B5EF4-FFF2-40B4-BE49-F238E27FC236}">
                  <a16:creationId xmlns:a16="http://schemas.microsoft.com/office/drawing/2014/main" id="{BDC4406D-AAB9-B62D-C528-983F761B7427}"/>
                </a:ext>
              </a:extLst>
            </p:cNvPr>
            <p:cNvSpPr/>
            <p:nvPr/>
          </p:nvSpPr>
          <p:spPr>
            <a:xfrm>
              <a:off x="52006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0" name="Freeform 829">
              <a:extLst>
                <a:ext uri="{FF2B5EF4-FFF2-40B4-BE49-F238E27FC236}">
                  <a16:creationId xmlns:a16="http://schemas.microsoft.com/office/drawing/2014/main" id="{A261A279-1C35-9666-AD2F-FB2FFD7AC01D}"/>
                </a:ext>
              </a:extLst>
            </p:cNvPr>
            <p:cNvSpPr/>
            <p:nvPr/>
          </p:nvSpPr>
          <p:spPr>
            <a:xfrm>
              <a:off x="52006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1" name="Freeform 830">
              <a:extLst>
                <a:ext uri="{FF2B5EF4-FFF2-40B4-BE49-F238E27FC236}">
                  <a16:creationId xmlns:a16="http://schemas.microsoft.com/office/drawing/2014/main" id="{36E43D9B-C6E2-63B3-E0F0-C05C80370453}"/>
                </a:ext>
              </a:extLst>
            </p:cNvPr>
            <p:cNvSpPr/>
            <p:nvPr/>
          </p:nvSpPr>
          <p:spPr>
            <a:xfrm>
              <a:off x="52006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2" name="Freeform 831">
              <a:extLst>
                <a:ext uri="{FF2B5EF4-FFF2-40B4-BE49-F238E27FC236}">
                  <a16:creationId xmlns:a16="http://schemas.microsoft.com/office/drawing/2014/main" id="{D71B0494-5B75-3F09-4B8F-73CA430F163E}"/>
                </a:ext>
              </a:extLst>
            </p:cNvPr>
            <p:cNvSpPr/>
            <p:nvPr/>
          </p:nvSpPr>
          <p:spPr>
            <a:xfrm>
              <a:off x="52006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3" name="Freeform 832">
              <a:extLst>
                <a:ext uri="{FF2B5EF4-FFF2-40B4-BE49-F238E27FC236}">
                  <a16:creationId xmlns:a16="http://schemas.microsoft.com/office/drawing/2014/main" id="{8D747668-6163-C4D9-0D48-87769086EA30}"/>
                </a:ext>
              </a:extLst>
            </p:cNvPr>
            <p:cNvSpPr/>
            <p:nvPr/>
          </p:nvSpPr>
          <p:spPr>
            <a:xfrm>
              <a:off x="530542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4" name="Freeform 833">
              <a:extLst>
                <a:ext uri="{FF2B5EF4-FFF2-40B4-BE49-F238E27FC236}">
                  <a16:creationId xmlns:a16="http://schemas.microsoft.com/office/drawing/2014/main" id="{F3ABCFD7-2754-EA97-FC63-7CAB91F97B46}"/>
                </a:ext>
              </a:extLst>
            </p:cNvPr>
            <p:cNvSpPr/>
            <p:nvPr/>
          </p:nvSpPr>
          <p:spPr>
            <a:xfrm>
              <a:off x="53054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5" name="Freeform 834">
              <a:extLst>
                <a:ext uri="{FF2B5EF4-FFF2-40B4-BE49-F238E27FC236}">
                  <a16:creationId xmlns:a16="http://schemas.microsoft.com/office/drawing/2014/main" id="{5872E9F0-7552-BF50-AF00-1FB02B4E28E6}"/>
                </a:ext>
              </a:extLst>
            </p:cNvPr>
            <p:cNvSpPr/>
            <p:nvPr/>
          </p:nvSpPr>
          <p:spPr>
            <a:xfrm>
              <a:off x="53054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6" name="Freeform 835">
              <a:extLst>
                <a:ext uri="{FF2B5EF4-FFF2-40B4-BE49-F238E27FC236}">
                  <a16:creationId xmlns:a16="http://schemas.microsoft.com/office/drawing/2014/main" id="{DA96358F-1A06-988C-4773-FE4B37983BFC}"/>
                </a:ext>
              </a:extLst>
            </p:cNvPr>
            <p:cNvSpPr/>
            <p:nvPr/>
          </p:nvSpPr>
          <p:spPr>
            <a:xfrm>
              <a:off x="53054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7" name="Freeform 836">
              <a:extLst>
                <a:ext uri="{FF2B5EF4-FFF2-40B4-BE49-F238E27FC236}">
                  <a16:creationId xmlns:a16="http://schemas.microsoft.com/office/drawing/2014/main" id="{A49DB2BD-BBF1-6E16-172B-A6DA1F0E767D}"/>
                </a:ext>
              </a:extLst>
            </p:cNvPr>
            <p:cNvSpPr/>
            <p:nvPr/>
          </p:nvSpPr>
          <p:spPr>
            <a:xfrm>
              <a:off x="53054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8" name="Freeform 837">
              <a:extLst>
                <a:ext uri="{FF2B5EF4-FFF2-40B4-BE49-F238E27FC236}">
                  <a16:creationId xmlns:a16="http://schemas.microsoft.com/office/drawing/2014/main" id="{3C9A7497-AD28-E599-2C64-6AF54EFA631F}"/>
                </a:ext>
              </a:extLst>
            </p:cNvPr>
            <p:cNvSpPr/>
            <p:nvPr/>
          </p:nvSpPr>
          <p:spPr>
            <a:xfrm>
              <a:off x="530542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39" name="Freeform 838">
              <a:extLst>
                <a:ext uri="{FF2B5EF4-FFF2-40B4-BE49-F238E27FC236}">
                  <a16:creationId xmlns:a16="http://schemas.microsoft.com/office/drawing/2014/main" id="{06C4FFF3-AEDF-2659-2612-36ADEC005C74}"/>
                </a:ext>
              </a:extLst>
            </p:cNvPr>
            <p:cNvSpPr/>
            <p:nvPr/>
          </p:nvSpPr>
          <p:spPr>
            <a:xfrm>
              <a:off x="53054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0" name="Freeform 839">
              <a:extLst>
                <a:ext uri="{FF2B5EF4-FFF2-40B4-BE49-F238E27FC236}">
                  <a16:creationId xmlns:a16="http://schemas.microsoft.com/office/drawing/2014/main" id="{783AA8B1-F52E-E9E7-B157-DCD23638C1E3}"/>
                </a:ext>
              </a:extLst>
            </p:cNvPr>
            <p:cNvSpPr/>
            <p:nvPr/>
          </p:nvSpPr>
          <p:spPr>
            <a:xfrm>
              <a:off x="53054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1" name="Freeform 840">
              <a:extLst>
                <a:ext uri="{FF2B5EF4-FFF2-40B4-BE49-F238E27FC236}">
                  <a16:creationId xmlns:a16="http://schemas.microsoft.com/office/drawing/2014/main" id="{B727D8D7-AE98-0C85-A8AA-6B2F5BC72727}"/>
                </a:ext>
              </a:extLst>
            </p:cNvPr>
            <p:cNvSpPr/>
            <p:nvPr/>
          </p:nvSpPr>
          <p:spPr>
            <a:xfrm>
              <a:off x="53054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2" name="Freeform 841">
              <a:extLst>
                <a:ext uri="{FF2B5EF4-FFF2-40B4-BE49-F238E27FC236}">
                  <a16:creationId xmlns:a16="http://schemas.microsoft.com/office/drawing/2014/main" id="{5B27CC32-64CA-6080-F0FA-D7D2C7FBC366}"/>
                </a:ext>
              </a:extLst>
            </p:cNvPr>
            <p:cNvSpPr/>
            <p:nvPr/>
          </p:nvSpPr>
          <p:spPr>
            <a:xfrm>
              <a:off x="53054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3" name="Freeform 842">
              <a:extLst>
                <a:ext uri="{FF2B5EF4-FFF2-40B4-BE49-F238E27FC236}">
                  <a16:creationId xmlns:a16="http://schemas.microsoft.com/office/drawing/2014/main" id="{6E0220B2-0300-9EE1-F6F0-4D2505F3E1CD}"/>
                </a:ext>
              </a:extLst>
            </p:cNvPr>
            <p:cNvSpPr/>
            <p:nvPr/>
          </p:nvSpPr>
          <p:spPr>
            <a:xfrm>
              <a:off x="53054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4" name="Freeform 843">
              <a:extLst>
                <a:ext uri="{FF2B5EF4-FFF2-40B4-BE49-F238E27FC236}">
                  <a16:creationId xmlns:a16="http://schemas.microsoft.com/office/drawing/2014/main" id="{F325CB65-E534-5C8E-3081-EDFF3FC3F1B6}"/>
                </a:ext>
              </a:extLst>
            </p:cNvPr>
            <p:cNvSpPr/>
            <p:nvPr/>
          </p:nvSpPr>
          <p:spPr>
            <a:xfrm>
              <a:off x="53054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5" name="Freeform 844">
              <a:extLst>
                <a:ext uri="{FF2B5EF4-FFF2-40B4-BE49-F238E27FC236}">
                  <a16:creationId xmlns:a16="http://schemas.microsoft.com/office/drawing/2014/main" id="{BC947065-7AAE-E907-C3D5-B3F18B149E4A}"/>
                </a:ext>
              </a:extLst>
            </p:cNvPr>
            <p:cNvSpPr/>
            <p:nvPr/>
          </p:nvSpPr>
          <p:spPr>
            <a:xfrm>
              <a:off x="53054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6" name="Freeform 845">
              <a:extLst>
                <a:ext uri="{FF2B5EF4-FFF2-40B4-BE49-F238E27FC236}">
                  <a16:creationId xmlns:a16="http://schemas.microsoft.com/office/drawing/2014/main" id="{1AC3C7FE-0EAF-2FCE-2FB2-7BBEE2DDB264}"/>
                </a:ext>
              </a:extLst>
            </p:cNvPr>
            <p:cNvSpPr/>
            <p:nvPr/>
          </p:nvSpPr>
          <p:spPr>
            <a:xfrm>
              <a:off x="53054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7" name="Freeform 846">
              <a:extLst>
                <a:ext uri="{FF2B5EF4-FFF2-40B4-BE49-F238E27FC236}">
                  <a16:creationId xmlns:a16="http://schemas.microsoft.com/office/drawing/2014/main" id="{4695951F-CB7F-B612-FA55-55831AF7B4E0}"/>
                </a:ext>
              </a:extLst>
            </p:cNvPr>
            <p:cNvSpPr/>
            <p:nvPr/>
          </p:nvSpPr>
          <p:spPr>
            <a:xfrm>
              <a:off x="53054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8" name="Freeform 847">
              <a:extLst>
                <a:ext uri="{FF2B5EF4-FFF2-40B4-BE49-F238E27FC236}">
                  <a16:creationId xmlns:a16="http://schemas.microsoft.com/office/drawing/2014/main" id="{074626C4-47C2-ADB8-5FA3-FC12F8129F56}"/>
                </a:ext>
              </a:extLst>
            </p:cNvPr>
            <p:cNvSpPr/>
            <p:nvPr/>
          </p:nvSpPr>
          <p:spPr>
            <a:xfrm>
              <a:off x="53054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49" name="Freeform 848">
              <a:extLst>
                <a:ext uri="{FF2B5EF4-FFF2-40B4-BE49-F238E27FC236}">
                  <a16:creationId xmlns:a16="http://schemas.microsoft.com/office/drawing/2014/main" id="{AA841262-C2A1-C463-32B5-1BED666D9961}"/>
                </a:ext>
              </a:extLst>
            </p:cNvPr>
            <p:cNvSpPr/>
            <p:nvPr/>
          </p:nvSpPr>
          <p:spPr>
            <a:xfrm>
              <a:off x="541020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0" name="Freeform 849">
              <a:extLst>
                <a:ext uri="{FF2B5EF4-FFF2-40B4-BE49-F238E27FC236}">
                  <a16:creationId xmlns:a16="http://schemas.microsoft.com/office/drawing/2014/main" id="{8B86586B-B3CE-0A86-D477-7E98698D534E}"/>
                </a:ext>
              </a:extLst>
            </p:cNvPr>
            <p:cNvSpPr/>
            <p:nvPr/>
          </p:nvSpPr>
          <p:spPr>
            <a:xfrm>
              <a:off x="54102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1" name="Freeform 850">
              <a:extLst>
                <a:ext uri="{FF2B5EF4-FFF2-40B4-BE49-F238E27FC236}">
                  <a16:creationId xmlns:a16="http://schemas.microsoft.com/office/drawing/2014/main" id="{CDCBB7E0-C8A5-5214-9823-E01A74165F4D}"/>
                </a:ext>
              </a:extLst>
            </p:cNvPr>
            <p:cNvSpPr/>
            <p:nvPr/>
          </p:nvSpPr>
          <p:spPr>
            <a:xfrm>
              <a:off x="54102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2" name="Freeform 851">
              <a:extLst>
                <a:ext uri="{FF2B5EF4-FFF2-40B4-BE49-F238E27FC236}">
                  <a16:creationId xmlns:a16="http://schemas.microsoft.com/office/drawing/2014/main" id="{7D69FF00-8F88-718E-08BD-13A53244A918}"/>
                </a:ext>
              </a:extLst>
            </p:cNvPr>
            <p:cNvSpPr/>
            <p:nvPr/>
          </p:nvSpPr>
          <p:spPr>
            <a:xfrm>
              <a:off x="54102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3" name="Freeform 852">
              <a:extLst>
                <a:ext uri="{FF2B5EF4-FFF2-40B4-BE49-F238E27FC236}">
                  <a16:creationId xmlns:a16="http://schemas.microsoft.com/office/drawing/2014/main" id="{92BBC300-C329-6196-3EBF-A63C3B07B5A0}"/>
                </a:ext>
              </a:extLst>
            </p:cNvPr>
            <p:cNvSpPr/>
            <p:nvPr/>
          </p:nvSpPr>
          <p:spPr>
            <a:xfrm>
              <a:off x="541020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4" name="Freeform 853">
              <a:extLst>
                <a:ext uri="{FF2B5EF4-FFF2-40B4-BE49-F238E27FC236}">
                  <a16:creationId xmlns:a16="http://schemas.microsoft.com/office/drawing/2014/main" id="{73F5DE3D-E8A0-D28E-E59C-F97EC074A3BD}"/>
                </a:ext>
              </a:extLst>
            </p:cNvPr>
            <p:cNvSpPr/>
            <p:nvPr/>
          </p:nvSpPr>
          <p:spPr>
            <a:xfrm>
              <a:off x="54102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5" name="Freeform 854">
              <a:extLst>
                <a:ext uri="{FF2B5EF4-FFF2-40B4-BE49-F238E27FC236}">
                  <a16:creationId xmlns:a16="http://schemas.microsoft.com/office/drawing/2014/main" id="{3914299D-A7B5-010B-0B2E-FF677D4C546E}"/>
                </a:ext>
              </a:extLst>
            </p:cNvPr>
            <p:cNvSpPr/>
            <p:nvPr/>
          </p:nvSpPr>
          <p:spPr>
            <a:xfrm>
              <a:off x="54102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6" name="Freeform 855">
              <a:extLst>
                <a:ext uri="{FF2B5EF4-FFF2-40B4-BE49-F238E27FC236}">
                  <a16:creationId xmlns:a16="http://schemas.microsoft.com/office/drawing/2014/main" id="{3F877999-9ABC-0B20-4B11-6EABD9406F0F}"/>
                </a:ext>
              </a:extLst>
            </p:cNvPr>
            <p:cNvSpPr/>
            <p:nvPr/>
          </p:nvSpPr>
          <p:spPr>
            <a:xfrm>
              <a:off x="54102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7" name="Freeform 856">
              <a:extLst>
                <a:ext uri="{FF2B5EF4-FFF2-40B4-BE49-F238E27FC236}">
                  <a16:creationId xmlns:a16="http://schemas.microsoft.com/office/drawing/2014/main" id="{8BAB7151-5BC9-A13A-BF66-41DA6CE95387}"/>
                </a:ext>
              </a:extLst>
            </p:cNvPr>
            <p:cNvSpPr/>
            <p:nvPr/>
          </p:nvSpPr>
          <p:spPr>
            <a:xfrm>
              <a:off x="54102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8" name="Freeform 857">
              <a:extLst>
                <a:ext uri="{FF2B5EF4-FFF2-40B4-BE49-F238E27FC236}">
                  <a16:creationId xmlns:a16="http://schemas.microsoft.com/office/drawing/2014/main" id="{AA2918B3-7F72-63DA-0578-82D41B259423}"/>
                </a:ext>
              </a:extLst>
            </p:cNvPr>
            <p:cNvSpPr/>
            <p:nvPr/>
          </p:nvSpPr>
          <p:spPr>
            <a:xfrm>
              <a:off x="54102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59" name="Freeform 858">
              <a:extLst>
                <a:ext uri="{FF2B5EF4-FFF2-40B4-BE49-F238E27FC236}">
                  <a16:creationId xmlns:a16="http://schemas.microsoft.com/office/drawing/2014/main" id="{FC0C11CE-43CA-07A5-2C20-038D88FACB9A}"/>
                </a:ext>
              </a:extLst>
            </p:cNvPr>
            <p:cNvSpPr/>
            <p:nvPr/>
          </p:nvSpPr>
          <p:spPr>
            <a:xfrm>
              <a:off x="54102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0" name="Freeform 859">
              <a:extLst>
                <a:ext uri="{FF2B5EF4-FFF2-40B4-BE49-F238E27FC236}">
                  <a16:creationId xmlns:a16="http://schemas.microsoft.com/office/drawing/2014/main" id="{F9371AC0-48AB-8267-666E-137D33761966}"/>
                </a:ext>
              </a:extLst>
            </p:cNvPr>
            <p:cNvSpPr/>
            <p:nvPr/>
          </p:nvSpPr>
          <p:spPr>
            <a:xfrm>
              <a:off x="54102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1" name="Freeform 860">
              <a:extLst>
                <a:ext uri="{FF2B5EF4-FFF2-40B4-BE49-F238E27FC236}">
                  <a16:creationId xmlns:a16="http://schemas.microsoft.com/office/drawing/2014/main" id="{90BB3117-5E15-73EC-0E87-B600AB25261C}"/>
                </a:ext>
              </a:extLst>
            </p:cNvPr>
            <p:cNvSpPr/>
            <p:nvPr/>
          </p:nvSpPr>
          <p:spPr>
            <a:xfrm>
              <a:off x="54102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2" name="Freeform 861">
              <a:extLst>
                <a:ext uri="{FF2B5EF4-FFF2-40B4-BE49-F238E27FC236}">
                  <a16:creationId xmlns:a16="http://schemas.microsoft.com/office/drawing/2014/main" id="{160857F1-21F7-634C-AFFF-7CD24EAA14DB}"/>
                </a:ext>
              </a:extLst>
            </p:cNvPr>
            <p:cNvSpPr/>
            <p:nvPr/>
          </p:nvSpPr>
          <p:spPr>
            <a:xfrm>
              <a:off x="54102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3" name="Freeform 862">
              <a:extLst>
                <a:ext uri="{FF2B5EF4-FFF2-40B4-BE49-F238E27FC236}">
                  <a16:creationId xmlns:a16="http://schemas.microsoft.com/office/drawing/2014/main" id="{C778F6BD-9495-0D29-61F1-1322BBEAE97D}"/>
                </a:ext>
              </a:extLst>
            </p:cNvPr>
            <p:cNvSpPr/>
            <p:nvPr/>
          </p:nvSpPr>
          <p:spPr>
            <a:xfrm>
              <a:off x="54102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4" name="Freeform 863">
              <a:extLst>
                <a:ext uri="{FF2B5EF4-FFF2-40B4-BE49-F238E27FC236}">
                  <a16:creationId xmlns:a16="http://schemas.microsoft.com/office/drawing/2014/main" id="{357B2204-AC60-3B1D-9823-190A3E712027}"/>
                </a:ext>
              </a:extLst>
            </p:cNvPr>
            <p:cNvSpPr/>
            <p:nvPr/>
          </p:nvSpPr>
          <p:spPr>
            <a:xfrm>
              <a:off x="54102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5" name="Freeform 864">
              <a:extLst>
                <a:ext uri="{FF2B5EF4-FFF2-40B4-BE49-F238E27FC236}">
                  <a16:creationId xmlns:a16="http://schemas.microsoft.com/office/drawing/2014/main" id="{924E733A-9DDF-562F-A62E-7298836F8CB1}"/>
                </a:ext>
              </a:extLst>
            </p:cNvPr>
            <p:cNvSpPr/>
            <p:nvPr/>
          </p:nvSpPr>
          <p:spPr>
            <a:xfrm>
              <a:off x="54102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6" name="Freeform 865">
              <a:extLst>
                <a:ext uri="{FF2B5EF4-FFF2-40B4-BE49-F238E27FC236}">
                  <a16:creationId xmlns:a16="http://schemas.microsoft.com/office/drawing/2014/main" id="{F2B5899A-8B85-B735-F50A-9849AFB65C67}"/>
                </a:ext>
              </a:extLst>
            </p:cNvPr>
            <p:cNvSpPr/>
            <p:nvPr/>
          </p:nvSpPr>
          <p:spPr>
            <a:xfrm>
              <a:off x="55149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7" name="Freeform 866">
              <a:extLst>
                <a:ext uri="{FF2B5EF4-FFF2-40B4-BE49-F238E27FC236}">
                  <a16:creationId xmlns:a16="http://schemas.microsoft.com/office/drawing/2014/main" id="{E8620C00-218E-2F5C-52DC-7B1618B6C346}"/>
                </a:ext>
              </a:extLst>
            </p:cNvPr>
            <p:cNvSpPr/>
            <p:nvPr/>
          </p:nvSpPr>
          <p:spPr>
            <a:xfrm>
              <a:off x="55149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8" name="Freeform 867">
              <a:extLst>
                <a:ext uri="{FF2B5EF4-FFF2-40B4-BE49-F238E27FC236}">
                  <a16:creationId xmlns:a16="http://schemas.microsoft.com/office/drawing/2014/main" id="{272C703F-784E-AA67-44C5-C01AE51DEEE4}"/>
                </a:ext>
              </a:extLst>
            </p:cNvPr>
            <p:cNvSpPr/>
            <p:nvPr/>
          </p:nvSpPr>
          <p:spPr>
            <a:xfrm>
              <a:off x="551497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69" name="Freeform 868">
              <a:extLst>
                <a:ext uri="{FF2B5EF4-FFF2-40B4-BE49-F238E27FC236}">
                  <a16:creationId xmlns:a16="http://schemas.microsoft.com/office/drawing/2014/main" id="{50EC0ABF-3071-BF23-B375-7D716C32EAA0}"/>
                </a:ext>
              </a:extLst>
            </p:cNvPr>
            <p:cNvSpPr/>
            <p:nvPr/>
          </p:nvSpPr>
          <p:spPr>
            <a:xfrm>
              <a:off x="55149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0" name="Freeform 869">
              <a:extLst>
                <a:ext uri="{FF2B5EF4-FFF2-40B4-BE49-F238E27FC236}">
                  <a16:creationId xmlns:a16="http://schemas.microsoft.com/office/drawing/2014/main" id="{7039024E-3876-0B61-8DB7-16CF64E9AAD9}"/>
                </a:ext>
              </a:extLst>
            </p:cNvPr>
            <p:cNvSpPr/>
            <p:nvPr/>
          </p:nvSpPr>
          <p:spPr>
            <a:xfrm>
              <a:off x="551497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1" name="Freeform 870">
              <a:extLst>
                <a:ext uri="{FF2B5EF4-FFF2-40B4-BE49-F238E27FC236}">
                  <a16:creationId xmlns:a16="http://schemas.microsoft.com/office/drawing/2014/main" id="{8ABE456D-392B-C60F-E1AB-A9BB3A3296BB}"/>
                </a:ext>
              </a:extLst>
            </p:cNvPr>
            <p:cNvSpPr/>
            <p:nvPr/>
          </p:nvSpPr>
          <p:spPr>
            <a:xfrm>
              <a:off x="551497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45D5BC5C-84AA-1230-4B32-82B4D572F7C5}"/>
                </a:ext>
              </a:extLst>
            </p:cNvPr>
            <p:cNvSpPr/>
            <p:nvPr/>
          </p:nvSpPr>
          <p:spPr>
            <a:xfrm>
              <a:off x="55149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3" name="Freeform 872">
              <a:extLst>
                <a:ext uri="{FF2B5EF4-FFF2-40B4-BE49-F238E27FC236}">
                  <a16:creationId xmlns:a16="http://schemas.microsoft.com/office/drawing/2014/main" id="{3A3DB9F9-E721-16F8-5943-120D97229963}"/>
                </a:ext>
              </a:extLst>
            </p:cNvPr>
            <p:cNvSpPr/>
            <p:nvPr/>
          </p:nvSpPr>
          <p:spPr>
            <a:xfrm>
              <a:off x="55149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4" name="Freeform 873">
              <a:extLst>
                <a:ext uri="{FF2B5EF4-FFF2-40B4-BE49-F238E27FC236}">
                  <a16:creationId xmlns:a16="http://schemas.microsoft.com/office/drawing/2014/main" id="{DFBE4C38-9ADE-FD17-EF45-DCEE0ADB8078}"/>
                </a:ext>
              </a:extLst>
            </p:cNvPr>
            <p:cNvSpPr/>
            <p:nvPr/>
          </p:nvSpPr>
          <p:spPr>
            <a:xfrm>
              <a:off x="55149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5" name="Freeform 874">
              <a:extLst>
                <a:ext uri="{FF2B5EF4-FFF2-40B4-BE49-F238E27FC236}">
                  <a16:creationId xmlns:a16="http://schemas.microsoft.com/office/drawing/2014/main" id="{A2149A38-3CBB-E9F3-C9CA-1D315FD5B1C9}"/>
                </a:ext>
              </a:extLst>
            </p:cNvPr>
            <p:cNvSpPr/>
            <p:nvPr/>
          </p:nvSpPr>
          <p:spPr>
            <a:xfrm>
              <a:off x="55149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6" name="Freeform 875">
              <a:extLst>
                <a:ext uri="{FF2B5EF4-FFF2-40B4-BE49-F238E27FC236}">
                  <a16:creationId xmlns:a16="http://schemas.microsoft.com/office/drawing/2014/main" id="{0C7D4CDE-101F-80F6-236E-C14B276E1C95}"/>
                </a:ext>
              </a:extLst>
            </p:cNvPr>
            <p:cNvSpPr/>
            <p:nvPr/>
          </p:nvSpPr>
          <p:spPr>
            <a:xfrm>
              <a:off x="551497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7" name="Freeform 876">
              <a:extLst>
                <a:ext uri="{FF2B5EF4-FFF2-40B4-BE49-F238E27FC236}">
                  <a16:creationId xmlns:a16="http://schemas.microsoft.com/office/drawing/2014/main" id="{9E381829-BDD4-0731-6D1A-CE72897FC470}"/>
                </a:ext>
              </a:extLst>
            </p:cNvPr>
            <p:cNvSpPr/>
            <p:nvPr/>
          </p:nvSpPr>
          <p:spPr>
            <a:xfrm>
              <a:off x="551497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8" name="Freeform 877">
              <a:extLst>
                <a:ext uri="{FF2B5EF4-FFF2-40B4-BE49-F238E27FC236}">
                  <a16:creationId xmlns:a16="http://schemas.microsoft.com/office/drawing/2014/main" id="{36DA759E-9343-8CA6-5E77-F400519632F2}"/>
                </a:ext>
              </a:extLst>
            </p:cNvPr>
            <p:cNvSpPr/>
            <p:nvPr/>
          </p:nvSpPr>
          <p:spPr>
            <a:xfrm>
              <a:off x="551497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3E999095-388F-1482-C771-04CF5D3F5BBB}"/>
                </a:ext>
              </a:extLst>
            </p:cNvPr>
            <p:cNvSpPr/>
            <p:nvPr/>
          </p:nvSpPr>
          <p:spPr>
            <a:xfrm>
              <a:off x="55149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0" name="Freeform 879">
              <a:extLst>
                <a:ext uri="{FF2B5EF4-FFF2-40B4-BE49-F238E27FC236}">
                  <a16:creationId xmlns:a16="http://schemas.microsoft.com/office/drawing/2014/main" id="{C1F1C604-BEAD-228C-B535-1C717C5963FA}"/>
                </a:ext>
              </a:extLst>
            </p:cNvPr>
            <p:cNvSpPr/>
            <p:nvPr/>
          </p:nvSpPr>
          <p:spPr>
            <a:xfrm>
              <a:off x="55149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3B9DB681-A922-78DD-2B66-0E6A36F20E23}"/>
                </a:ext>
              </a:extLst>
            </p:cNvPr>
            <p:cNvSpPr/>
            <p:nvPr/>
          </p:nvSpPr>
          <p:spPr>
            <a:xfrm>
              <a:off x="551497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2" name="Freeform 881">
              <a:extLst>
                <a:ext uri="{FF2B5EF4-FFF2-40B4-BE49-F238E27FC236}">
                  <a16:creationId xmlns:a16="http://schemas.microsoft.com/office/drawing/2014/main" id="{F6D3F9A8-0400-B419-9BE1-37EE5AEE639D}"/>
                </a:ext>
              </a:extLst>
            </p:cNvPr>
            <p:cNvSpPr/>
            <p:nvPr/>
          </p:nvSpPr>
          <p:spPr>
            <a:xfrm>
              <a:off x="561975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2455CA2B-BB94-F5DF-AAEE-630B8090E06F}"/>
                </a:ext>
              </a:extLst>
            </p:cNvPr>
            <p:cNvSpPr/>
            <p:nvPr/>
          </p:nvSpPr>
          <p:spPr>
            <a:xfrm>
              <a:off x="56197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4" name="Freeform 883">
              <a:extLst>
                <a:ext uri="{FF2B5EF4-FFF2-40B4-BE49-F238E27FC236}">
                  <a16:creationId xmlns:a16="http://schemas.microsoft.com/office/drawing/2014/main" id="{5E8ABF7D-DFAC-A74F-C256-275292D3C4D8}"/>
                </a:ext>
              </a:extLst>
            </p:cNvPr>
            <p:cNvSpPr/>
            <p:nvPr/>
          </p:nvSpPr>
          <p:spPr>
            <a:xfrm>
              <a:off x="56197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564C05F2-D07C-6FD0-B39F-83409073C3EC}"/>
                </a:ext>
              </a:extLst>
            </p:cNvPr>
            <p:cNvSpPr/>
            <p:nvPr/>
          </p:nvSpPr>
          <p:spPr>
            <a:xfrm>
              <a:off x="561975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7E0F06AD-70BD-234C-3536-8FE157A7B77C}"/>
                </a:ext>
              </a:extLst>
            </p:cNvPr>
            <p:cNvSpPr/>
            <p:nvPr/>
          </p:nvSpPr>
          <p:spPr>
            <a:xfrm>
              <a:off x="561975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23A22A77-2F8A-451B-68D7-E9E34A270498}"/>
                </a:ext>
              </a:extLst>
            </p:cNvPr>
            <p:cNvSpPr/>
            <p:nvPr/>
          </p:nvSpPr>
          <p:spPr>
            <a:xfrm>
              <a:off x="56197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8" name="Freeform 887">
              <a:extLst>
                <a:ext uri="{FF2B5EF4-FFF2-40B4-BE49-F238E27FC236}">
                  <a16:creationId xmlns:a16="http://schemas.microsoft.com/office/drawing/2014/main" id="{7F38A030-B24E-5A92-78B0-BECBA1FD3895}"/>
                </a:ext>
              </a:extLst>
            </p:cNvPr>
            <p:cNvSpPr/>
            <p:nvPr/>
          </p:nvSpPr>
          <p:spPr>
            <a:xfrm>
              <a:off x="56197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89" name="Freeform 888">
              <a:extLst>
                <a:ext uri="{FF2B5EF4-FFF2-40B4-BE49-F238E27FC236}">
                  <a16:creationId xmlns:a16="http://schemas.microsoft.com/office/drawing/2014/main" id="{5FAA9D4F-7C32-3903-29EC-520EE08F2E22}"/>
                </a:ext>
              </a:extLst>
            </p:cNvPr>
            <p:cNvSpPr/>
            <p:nvPr/>
          </p:nvSpPr>
          <p:spPr>
            <a:xfrm>
              <a:off x="56197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0" name="Freeform 889">
              <a:extLst>
                <a:ext uri="{FF2B5EF4-FFF2-40B4-BE49-F238E27FC236}">
                  <a16:creationId xmlns:a16="http://schemas.microsoft.com/office/drawing/2014/main" id="{78F94511-3FAC-103D-B8C2-6971CDE4C9E3}"/>
                </a:ext>
              </a:extLst>
            </p:cNvPr>
            <p:cNvSpPr/>
            <p:nvPr/>
          </p:nvSpPr>
          <p:spPr>
            <a:xfrm>
              <a:off x="561975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6165DC94-3994-F733-567D-BD11DFFBA688}"/>
                </a:ext>
              </a:extLst>
            </p:cNvPr>
            <p:cNvSpPr/>
            <p:nvPr/>
          </p:nvSpPr>
          <p:spPr>
            <a:xfrm>
              <a:off x="56197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695BF36A-9193-5B62-50E7-CE88D4AF94AB}"/>
                </a:ext>
              </a:extLst>
            </p:cNvPr>
            <p:cNvSpPr/>
            <p:nvPr/>
          </p:nvSpPr>
          <p:spPr>
            <a:xfrm>
              <a:off x="56197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45378400-E2BA-6EB9-EBF8-4E7AFC373F36}"/>
                </a:ext>
              </a:extLst>
            </p:cNvPr>
            <p:cNvSpPr/>
            <p:nvPr/>
          </p:nvSpPr>
          <p:spPr>
            <a:xfrm>
              <a:off x="56197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4" name="Freeform 893">
              <a:extLst>
                <a:ext uri="{FF2B5EF4-FFF2-40B4-BE49-F238E27FC236}">
                  <a16:creationId xmlns:a16="http://schemas.microsoft.com/office/drawing/2014/main" id="{7D01B654-9E17-6992-63DA-613F92D13FA8}"/>
                </a:ext>
              </a:extLst>
            </p:cNvPr>
            <p:cNvSpPr/>
            <p:nvPr/>
          </p:nvSpPr>
          <p:spPr>
            <a:xfrm>
              <a:off x="5724525"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5" name="Freeform 894">
              <a:extLst>
                <a:ext uri="{FF2B5EF4-FFF2-40B4-BE49-F238E27FC236}">
                  <a16:creationId xmlns:a16="http://schemas.microsoft.com/office/drawing/2014/main" id="{93A670CA-0DC6-4CD7-E977-C51B3CC2E8D2}"/>
                </a:ext>
              </a:extLst>
            </p:cNvPr>
            <p:cNvSpPr/>
            <p:nvPr/>
          </p:nvSpPr>
          <p:spPr>
            <a:xfrm>
              <a:off x="57245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3EBC22F6-EA4B-8151-9E1E-3CF66B6FD380}"/>
                </a:ext>
              </a:extLst>
            </p:cNvPr>
            <p:cNvSpPr/>
            <p:nvPr/>
          </p:nvSpPr>
          <p:spPr>
            <a:xfrm>
              <a:off x="572452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62CF7ED6-914C-706B-6BF8-82793271A619}"/>
                </a:ext>
              </a:extLst>
            </p:cNvPr>
            <p:cNvSpPr/>
            <p:nvPr/>
          </p:nvSpPr>
          <p:spPr>
            <a:xfrm>
              <a:off x="57245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8" name="Freeform 897">
              <a:extLst>
                <a:ext uri="{FF2B5EF4-FFF2-40B4-BE49-F238E27FC236}">
                  <a16:creationId xmlns:a16="http://schemas.microsoft.com/office/drawing/2014/main" id="{8DF3B933-45A3-258A-E593-231F2B068193}"/>
                </a:ext>
              </a:extLst>
            </p:cNvPr>
            <p:cNvSpPr/>
            <p:nvPr/>
          </p:nvSpPr>
          <p:spPr>
            <a:xfrm>
              <a:off x="57245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A4BB5056-2C76-CE42-E102-643C910DDFD7}"/>
                </a:ext>
              </a:extLst>
            </p:cNvPr>
            <p:cNvSpPr/>
            <p:nvPr/>
          </p:nvSpPr>
          <p:spPr>
            <a:xfrm>
              <a:off x="57245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C3FD8FB5-7088-E3FE-FE8D-25B7699AF80E}"/>
                </a:ext>
              </a:extLst>
            </p:cNvPr>
            <p:cNvSpPr/>
            <p:nvPr/>
          </p:nvSpPr>
          <p:spPr>
            <a:xfrm>
              <a:off x="57245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0D48E209-6567-DE47-98C9-D198B3B94FF4}"/>
                </a:ext>
              </a:extLst>
            </p:cNvPr>
            <p:cNvSpPr/>
            <p:nvPr/>
          </p:nvSpPr>
          <p:spPr>
            <a:xfrm>
              <a:off x="57245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2" name="Freeform 901">
              <a:extLst>
                <a:ext uri="{FF2B5EF4-FFF2-40B4-BE49-F238E27FC236}">
                  <a16:creationId xmlns:a16="http://schemas.microsoft.com/office/drawing/2014/main" id="{0FE8E09A-191B-6E6C-6E22-9C47D598734A}"/>
                </a:ext>
              </a:extLst>
            </p:cNvPr>
            <p:cNvSpPr/>
            <p:nvPr/>
          </p:nvSpPr>
          <p:spPr>
            <a:xfrm>
              <a:off x="57245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3" name="Freeform 902">
              <a:extLst>
                <a:ext uri="{FF2B5EF4-FFF2-40B4-BE49-F238E27FC236}">
                  <a16:creationId xmlns:a16="http://schemas.microsoft.com/office/drawing/2014/main" id="{E4DFF14E-5FAA-39B4-30B2-7B28A42B9638}"/>
                </a:ext>
              </a:extLst>
            </p:cNvPr>
            <p:cNvSpPr/>
            <p:nvPr/>
          </p:nvSpPr>
          <p:spPr>
            <a:xfrm>
              <a:off x="57245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045BB19-B5C9-5C04-EE72-E059B64C78D7}"/>
                </a:ext>
              </a:extLst>
            </p:cNvPr>
            <p:cNvSpPr/>
            <p:nvPr/>
          </p:nvSpPr>
          <p:spPr>
            <a:xfrm>
              <a:off x="57245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5" name="Freeform 904">
              <a:extLst>
                <a:ext uri="{FF2B5EF4-FFF2-40B4-BE49-F238E27FC236}">
                  <a16:creationId xmlns:a16="http://schemas.microsoft.com/office/drawing/2014/main" id="{0B0F1E16-E416-DBB6-29D5-B1E055CA1015}"/>
                </a:ext>
              </a:extLst>
            </p:cNvPr>
            <p:cNvSpPr/>
            <p:nvPr/>
          </p:nvSpPr>
          <p:spPr>
            <a:xfrm>
              <a:off x="57245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6" name="Freeform 905">
              <a:extLst>
                <a:ext uri="{FF2B5EF4-FFF2-40B4-BE49-F238E27FC236}">
                  <a16:creationId xmlns:a16="http://schemas.microsoft.com/office/drawing/2014/main" id="{91ABAA11-01A3-7AFC-E39E-96757DCEF904}"/>
                </a:ext>
              </a:extLst>
            </p:cNvPr>
            <p:cNvSpPr/>
            <p:nvPr/>
          </p:nvSpPr>
          <p:spPr>
            <a:xfrm>
              <a:off x="57245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7" name="Freeform 906">
              <a:extLst>
                <a:ext uri="{FF2B5EF4-FFF2-40B4-BE49-F238E27FC236}">
                  <a16:creationId xmlns:a16="http://schemas.microsoft.com/office/drawing/2014/main" id="{DE155B71-6BEF-BBD6-B81A-5689905660D2}"/>
                </a:ext>
              </a:extLst>
            </p:cNvPr>
            <p:cNvSpPr/>
            <p:nvPr/>
          </p:nvSpPr>
          <p:spPr>
            <a:xfrm>
              <a:off x="57245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8" name="Freeform 907">
              <a:extLst>
                <a:ext uri="{FF2B5EF4-FFF2-40B4-BE49-F238E27FC236}">
                  <a16:creationId xmlns:a16="http://schemas.microsoft.com/office/drawing/2014/main" id="{465A501F-0636-27A2-5C33-9AE0E5DD614E}"/>
                </a:ext>
              </a:extLst>
            </p:cNvPr>
            <p:cNvSpPr/>
            <p:nvPr/>
          </p:nvSpPr>
          <p:spPr>
            <a:xfrm>
              <a:off x="57245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09" name="Freeform 908">
              <a:extLst>
                <a:ext uri="{FF2B5EF4-FFF2-40B4-BE49-F238E27FC236}">
                  <a16:creationId xmlns:a16="http://schemas.microsoft.com/office/drawing/2014/main" id="{845FB5F4-209F-5177-FDCF-316DF1EBD3D3}"/>
                </a:ext>
              </a:extLst>
            </p:cNvPr>
            <p:cNvSpPr/>
            <p:nvPr/>
          </p:nvSpPr>
          <p:spPr>
            <a:xfrm>
              <a:off x="57245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0" name="Freeform 909">
              <a:extLst>
                <a:ext uri="{FF2B5EF4-FFF2-40B4-BE49-F238E27FC236}">
                  <a16:creationId xmlns:a16="http://schemas.microsoft.com/office/drawing/2014/main" id="{DF090C35-850F-3D81-C184-EDACB8746CB8}"/>
                </a:ext>
              </a:extLst>
            </p:cNvPr>
            <p:cNvSpPr/>
            <p:nvPr/>
          </p:nvSpPr>
          <p:spPr>
            <a:xfrm>
              <a:off x="57245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1" name="Freeform 910">
              <a:extLst>
                <a:ext uri="{FF2B5EF4-FFF2-40B4-BE49-F238E27FC236}">
                  <a16:creationId xmlns:a16="http://schemas.microsoft.com/office/drawing/2014/main" id="{DE89A05E-B393-16A0-CFD3-CFFC3B7F919B}"/>
                </a:ext>
              </a:extLst>
            </p:cNvPr>
            <p:cNvSpPr/>
            <p:nvPr/>
          </p:nvSpPr>
          <p:spPr>
            <a:xfrm>
              <a:off x="57245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2" name="Freeform 911">
              <a:extLst>
                <a:ext uri="{FF2B5EF4-FFF2-40B4-BE49-F238E27FC236}">
                  <a16:creationId xmlns:a16="http://schemas.microsoft.com/office/drawing/2014/main" id="{5C12784C-5592-075E-3EFB-E2DFDD5EE4FD}"/>
                </a:ext>
              </a:extLst>
            </p:cNvPr>
            <p:cNvSpPr/>
            <p:nvPr/>
          </p:nvSpPr>
          <p:spPr>
            <a:xfrm>
              <a:off x="57245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3" name="Freeform 912">
              <a:extLst>
                <a:ext uri="{FF2B5EF4-FFF2-40B4-BE49-F238E27FC236}">
                  <a16:creationId xmlns:a16="http://schemas.microsoft.com/office/drawing/2014/main" id="{9290D37F-7359-3AF1-BF1A-5AF4B1829FBB}"/>
                </a:ext>
              </a:extLst>
            </p:cNvPr>
            <p:cNvSpPr/>
            <p:nvPr/>
          </p:nvSpPr>
          <p:spPr>
            <a:xfrm>
              <a:off x="58293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4" name="Freeform 913">
              <a:extLst>
                <a:ext uri="{FF2B5EF4-FFF2-40B4-BE49-F238E27FC236}">
                  <a16:creationId xmlns:a16="http://schemas.microsoft.com/office/drawing/2014/main" id="{CB4E721D-203F-904C-672E-CAA65E971856}"/>
                </a:ext>
              </a:extLst>
            </p:cNvPr>
            <p:cNvSpPr/>
            <p:nvPr/>
          </p:nvSpPr>
          <p:spPr>
            <a:xfrm>
              <a:off x="58293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5" name="Freeform 914">
              <a:extLst>
                <a:ext uri="{FF2B5EF4-FFF2-40B4-BE49-F238E27FC236}">
                  <a16:creationId xmlns:a16="http://schemas.microsoft.com/office/drawing/2014/main" id="{8330319D-82B8-02AC-53AC-3F5BB4237592}"/>
                </a:ext>
              </a:extLst>
            </p:cNvPr>
            <p:cNvSpPr/>
            <p:nvPr/>
          </p:nvSpPr>
          <p:spPr>
            <a:xfrm>
              <a:off x="58293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6" name="Freeform 915">
              <a:extLst>
                <a:ext uri="{FF2B5EF4-FFF2-40B4-BE49-F238E27FC236}">
                  <a16:creationId xmlns:a16="http://schemas.microsoft.com/office/drawing/2014/main" id="{9C956BDC-8646-A2C7-A357-9A5231167117}"/>
                </a:ext>
              </a:extLst>
            </p:cNvPr>
            <p:cNvSpPr/>
            <p:nvPr/>
          </p:nvSpPr>
          <p:spPr>
            <a:xfrm>
              <a:off x="58293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7" name="Freeform 916">
              <a:extLst>
                <a:ext uri="{FF2B5EF4-FFF2-40B4-BE49-F238E27FC236}">
                  <a16:creationId xmlns:a16="http://schemas.microsoft.com/office/drawing/2014/main" id="{00145613-6EA0-C704-3EBD-7B991816DBFD}"/>
                </a:ext>
              </a:extLst>
            </p:cNvPr>
            <p:cNvSpPr/>
            <p:nvPr/>
          </p:nvSpPr>
          <p:spPr>
            <a:xfrm>
              <a:off x="58293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8" name="Freeform 917">
              <a:extLst>
                <a:ext uri="{FF2B5EF4-FFF2-40B4-BE49-F238E27FC236}">
                  <a16:creationId xmlns:a16="http://schemas.microsoft.com/office/drawing/2014/main" id="{EE73CE0D-FCE0-F1FF-20BC-D41F218FED84}"/>
                </a:ext>
              </a:extLst>
            </p:cNvPr>
            <p:cNvSpPr/>
            <p:nvPr/>
          </p:nvSpPr>
          <p:spPr>
            <a:xfrm>
              <a:off x="58293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19" name="Freeform 918">
              <a:extLst>
                <a:ext uri="{FF2B5EF4-FFF2-40B4-BE49-F238E27FC236}">
                  <a16:creationId xmlns:a16="http://schemas.microsoft.com/office/drawing/2014/main" id="{9715D42A-787D-9713-0C1B-957F17173DE3}"/>
                </a:ext>
              </a:extLst>
            </p:cNvPr>
            <p:cNvSpPr/>
            <p:nvPr/>
          </p:nvSpPr>
          <p:spPr>
            <a:xfrm>
              <a:off x="58293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0" name="Freeform 919">
              <a:extLst>
                <a:ext uri="{FF2B5EF4-FFF2-40B4-BE49-F238E27FC236}">
                  <a16:creationId xmlns:a16="http://schemas.microsoft.com/office/drawing/2014/main" id="{F320E518-DA04-8D1C-3945-583840DDB78A}"/>
                </a:ext>
              </a:extLst>
            </p:cNvPr>
            <p:cNvSpPr/>
            <p:nvPr/>
          </p:nvSpPr>
          <p:spPr>
            <a:xfrm>
              <a:off x="58293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1" name="Freeform 920">
              <a:extLst>
                <a:ext uri="{FF2B5EF4-FFF2-40B4-BE49-F238E27FC236}">
                  <a16:creationId xmlns:a16="http://schemas.microsoft.com/office/drawing/2014/main" id="{93015692-75F2-BFFA-3D5E-67E7ED4CA023}"/>
                </a:ext>
              </a:extLst>
            </p:cNvPr>
            <p:cNvSpPr/>
            <p:nvPr/>
          </p:nvSpPr>
          <p:spPr>
            <a:xfrm>
              <a:off x="58293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2" name="Freeform 921">
              <a:extLst>
                <a:ext uri="{FF2B5EF4-FFF2-40B4-BE49-F238E27FC236}">
                  <a16:creationId xmlns:a16="http://schemas.microsoft.com/office/drawing/2014/main" id="{8FFE25CC-AFBC-4046-4508-FE0776709B43}"/>
                </a:ext>
              </a:extLst>
            </p:cNvPr>
            <p:cNvSpPr/>
            <p:nvPr/>
          </p:nvSpPr>
          <p:spPr>
            <a:xfrm>
              <a:off x="58293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3" name="Freeform 922">
              <a:extLst>
                <a:ext uri="{FF2B5EF4-FFF2-40B4-BE49-F238E27FC236}">
                  <a16:creationId xmlns:a16="http://schemas.microsoft.com/office/drawing/2014/main" id="{94F21E7C-BFC3-4B78-6125-90F2DA44EBBF}"/>
                </a:ext>
              </a:extLst>
            </p:cNvPr>
            <p:cNvSpPr/>
            <p:nvPr/>
          </p:nvSpPr>
          <p:spPr>
            <a:xfrm>
              <a:off x="58293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4" name="Freeform 923">
              <a:extLst>
                <a:ext uri="{FF2B5EF4-FFF2-40B4-BE49-F238E27FC236}">
                  <a16:creationId xmlns:a16="http://schemas.microsoft.com/office/drawing/2014/main" id="{4C643867-908C-0831-C85D-000F8F9AA8C7}"/>
                </a:ext>
              </a:extLst>
            </p:cNvPr>
            <p:cNvSpPr/>
            <p:nvPr/>
          </p:nvSpPr>
          <p:spPr>
            <a:xfrm>
              <a:off x="582930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5" name="Freeform 924">
              <a:extLst>
                <a:ext uri="{FF2B5EF4-FFF2-40B4-BE49-F238E27FC236}">
                  <a16:creationId xmlns:a16="http://schemas.microsoft.com/office/drawing/2014/main" id="{DF1C8176-4531-987B-9AFF-9CF4980BFE76}"/>
                </a:ext>
              </a:extLst>
            </p:cNvPr>
            <p:cNvSpPr/>
            <p:nvPr/>
          </p:nvSpPr>
          <p:spPr>
            <a:xfrm>
              <a:off x="58293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6" name="Freeform 925">
              <a:extLst>
                <a:ext uri="{FF2B5EF4-FFF2-40B4-BE49-F238E27FC236}">
                  <a16:creationId xmlns:a16="http://schemas.microsoft.com/office/drawing/2014/main" id="{6A0E7EF7-9B2F-9606-6C6A-D3A90DB76E84}"/>
                </a:ext>
              </a:extLst>
            </p:cNvPr>
            <p:cNvSpPr/>
            <p:nvPr/>
          </p:nvSpPr>
          <p:spPr>
            <a:xfrm>
              <a:off x="58293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7" name="Freeform 926">
              <a:extLst>
                <a:ext uri="{FF2B5EF4-FFF2-40B4-BE49-F238E27FC236}">
                  <a16:creationId xmlns:a16="http://schemas.microsoft.com/office/drawing/2014/main" id="{516F1C5E-FCDD-31B8-24DD-CF321F75E558}"/>
                </a:ext>
              </a:extLst>
            </p:cNvPr>
            <p:cNvSpPr/>
            <p:nvPr/>
          </p:nvSpPr>
          <p:spPr>
            <a:xfrm>
              <a:off x="58293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8" name="Freeform 927">
              <a:extLst>
                <a:ext uri="{FF2B5EF4-FFF2-40B4-BE49-F238E27FC236}">
                  <a16:creationId xmlns:a16="http://schemas.microsoft.com/office/drawing/2014/main" id="{BAE56831-FB94-6D8F-626D-6ABAAC3699A0}"/>
                </a:ext>
              </a:extLst>
            </p:cNvPr>
            <p:cNvSpPr/>
            <p:nvPr/>
          </p:nvSpPr>
          <p:spPr>
            <a:xfrm>
              <a:off x="59340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29" name="Freeform 928">
              <a:extLst>
                <a:ext uri="{FF2B5EF4-FFF2-40B4-BE49-F238E27FC236}">
                  <a16:creationId xmlns:a16="http://schemas.microsoft.com/office/drawing/2014/main" id="{C7A125AE-C425-7242-9A83-45A22EFBA783}"/>
                </a:ext>
              </a:extLst>
            </p:cNvPr>
            <p:cNvSpPr/>
            <p:nvPr/>
          </p:nvSpPr>
          <p:spPr>
            <a:xfrm>
              <a:off x="5934075"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0CEAFE23-CA2A-EBC3-2395-BED7237F74FE}"/>
                </a:ext>
              </a:extLst>
            </p:cNvPr>
            <p:cNvSpPr/>
            <p:nvPr/>
          </p:nvSpPr>
          <p:spPr>
            <a:xfrm>
              <a:off x="59340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3A50E48D-515A-1185-4E21-0DDB54F56D20}"/>
                </a:ext>
              </a:extLst>
            </p:cNvPr>
            <p:cNvSpPr/>
            <p:nvPr/>
          </p:nvSpPr>
          <p:spPr>
            <a:xfrm>
              <a:off x="59340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2" name="Freeform 931">
              <a:extLst>
                <a:ext uri="{FF2B5EF4-FFF2-40B4-BE49-F238E27FC236}">
                  <a16:creationId xmlns:a16="http://schemas.microsoft.com/office/drawing/2014/main" id="{8FA5333E-8AD4-0E75-52A8-2448B0641E24}"/>
                </a:ext>
              </a:extLst>
            </p:cNvPr>
            <p:cNvSpPr/>
            <p:nvPr/>
          </p:nvSpPr>
          <p:spPr>
            <a:xfrm>
              <a:off x="593407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88FB2D5E-FF2B-D613-5EBD-4A8E6C2E1576}"/>
                </a:ext>
              </a:extLst>
            </p:cNvPr>
            <p:cNvSpPr/>
            <p:nvPr/>
          </p:nvSpPr>
          <p:spPr>
            <a:xfrm>
              <a:off x="59340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4" name="Freeform 933">
              <a:extLst>
                <a:ext uri="{FF2B5EF4-FFF2-40B4-BE49-F238E27FC236}">
                  <a16:creationId xmlns:a16="http://schemas.microsoft.com/office/drawing/2014/main" id="{987E7161-CDF2-3749-AA0D-BF1A954AD0F6}"/>
                </a:ext>
              </a:extLst>
            </p:cNvPr>
            <p:cNvSpPr/>
            <p:nvPr/>
          </p:nvSpPr>
          <p:spPr>
            <a:xfrm>
              <a:off x="59340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5" name="Freeform 934">
              <a:extLst>
                <a:ext uri="{FF2B5EF4-FFF2-40B4-BE49-F238E27FC236}">
                  <a16:creationId xmlns:a16="http://schemas.microsoft.com/office/drawing/2014/main" id="{4AE62DD4-589C-4E81-30DD-9D397AA26A7B}"/>
                </a:ext>
              </a:extLst>
            </p:cNvPr>
            <p:cNvSpPr/>
            <p:nvPr/>
          </p:nvSpPr>
          <p:spPr>
            <a:xfrm>
              <a:off x="59340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6" name="Freeform 935">
              <a:extLst>
                <a:ext uri="{FF2B5EF4-FFF2-40B4-BE49-F238E27FC236}">
                  <a16:creationId xmlns:a16="http://schemas.microsoft.com/office/drawing/2014/main" id="{63BCB899-7528-5CE6-F49F-B3C6EDDDE447}"/>
                </a:ext>
              </a:extLst>
            </p:cNvPr>
            <p:cNvSpPr/>
            <p:nvPr/>
          </p:nvSpPr>
          <p:spPr>
            <a:xfrm>
              <a:off x="59340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7" name="Freeform 936">
              <a:extLst>
                <a:ext uri="{FF2B5EF4-FFF2-40B4-BE49-F238E27FC236}">
                  <a16:creationId xmlns:a16="http://schemas.microsoft.com/office/drawing/2014/main" id="{6F02B149-598F-4F9D-BC8B-DD97BB2C66DE}"/>
                </a:ext>
              </a:extLst>
            </p:cNvPr>
            <p:cNvSpPr/>
            <p:nvPr/>
          </p:nvSpPr>
          <p:spPr>
            <a:xfrm>
              <a:off x="59340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8" name="Freeform 937">
              <a:extLst>
                <a:ext uri="{FF2B5EF4-FFF2-40B4-BE49-F238E27FC236}">
                  <a16:creationId xmlns:a16="http://schemas.microsoft.com/office/drawing/2014/main" id="{E406F487-354F-D05C-1FE1-ABCEC73EB6AF}"/>
                </a:ext>
              </a:extLst>
            </p:cNvPr>
            <p:cNvSpPr/>
            <p:nvPr/>
          </p:nvSpPr>
          <p:spPr>
            <a:xfrm>
              <a:off x="59340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39" name="Freeform 938">
              <a:extLst>
                <a:ext uri="{FF2B5EF4-FFF2-40B4-BE49-F238E27FC236}">
                  <a16:creationId xmlns:a16="http://schemas.microsoft.com/office/drawing/2014/main" id="{8D77C165-D4F6-ADD9-98C0-56E48C97EB0A}"/>
                </a:ext>
              </a:extLst>
            </p:cNvPr>
            <p:cNvSpPr/>
            <p:nvPr/>
          </p:nvSpPr>
          <p:spPr>
            <a:xfrm>
              <a:off x="59340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0" name="Freeform 939">
              <a:extLst>
                <a:ext uri="{FF2B5EF4-FFF2-40B4-BE49-F238E27FC236}">
                  <a16:creationId xmlns:a16="http://schemas.microsoft.com/office/drawing/2014/main" id="{561FA35B-CB4E-15BA-D500-87D2B158B6E8}"/>
                </a:ext>
              </a:extLst>
            </p:cNvPr>
            <p:cNvSpPr/>
            <p:nvPr/>
          </p:nvSpPr>
          <p:spPr>
            <a:xfrm>
              <a:off x="59340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1" name="Freeform 940">
              <a:extLst>
                <a:ext uri="{FF2B5EF4-FFF2-40B4-BE49-F238E27FC236}">
                  <a16:creationId xmlns:a16="http://schemas.microsoft.com/office/drawing/2014/main" id="{950157BD-051C-7660-E39B-0BACC14E767D}"/>
                </a:ext>
              </a:extLst>
            </p:cNvPr>
            <p:cNvSpPr/>
            <p:nvPr/>
          </p:nvSpPr>
          <p:spPr>
            <a:xfrm>
              <a:off x="59340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2" name="Freeform 941">
              <a:extLst>
                <a:ext uri="{FF2B5EF4-FFF2-40B4-BE49-F238E27FC236}">
                  <a16:creationId xmlns:a16="http://schemas.microsoft.com/office/drawing/2014/main" id="{8D9D3670-6EF6-BC5B-4B85-61D95B42C63E}"/>
                </a:ext>
              </a:extLst>
            </p:cNvPr>
            <p:cNvSpPr/>
            <p:nvPr/>
          </p:nvSpPr>
          <p:spPr>
            <a:xfrm>
              <a:off x="59340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3" name="Freeform 942">
              <a:extLst>
                <a:ext uri="{FF2B5EF4-FFF2-40B4-BE49-F238E27FC236}">
                  <a16:creationId xmlns:a16="http://schemas.microsoft.com/office/drawing/2014/main" id="{D2D049F7-8233-099E-FA95-24A0ECEFE1B1}"/>
                </a:ext>
              </a:extLst>
            </p:cNvPr>
            <p:cNvSpPr/>
            <p:nvPr/>
          </p:nvSpPr>
          <p:spPr>
            <a:xfrm>
              <a:off x="59340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4" name="Freeform 943">
              <a:extLst>
                <a:ext uri="{FF2B5EF4-FFF2-40B4-BE49-F238E27FC236}">
                  <a16:creationId xmlns:a16="http://schemas.microsoft.com/office/drawing/2014/main" id="{0395E307-B01F-9B90-2F47-11FB073D1678}"/>
                </a:ext>
              </a:extLst>
            </p:cNvPr>
            <p:cNvSpPr/>
            <p:nvPr/>
          </p:nvSpPr>
          <p:spPr>
            <a:xfrm>
              <a:off x="593407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5" name="Freeform 944">
              <a:extLst>
                <a:ext uri="{FF2B5EF4-FFF2-40B4-BE49-F238E27FC236}">
                  <a16:creationId xmlns:a16="http://schemas.microsoft.com/office/drawing/2014/main" id="{DA6E4C55-A245-EA22-8598-527C1C786D07}"/>
                </a:ext>
              </a:extLst>
            </p:cNvPr>
            <p:cNvSpPr/>
            <p:nvPr/>
          </p:nvSpPr>
          <p:spPr>
            <a:xfrm>
              <a:off x="60388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6" name="Freeform 945">
              <a:extLst>
                <a:ext uri="{FF2B5EF4-FFF2-40B4-BE49-F238E27FC236}">
                  <a16:creationId xmlns:a16="http://schemas.microsoft.com/office/drawing/2014/main" id="{044A6B7D-BB51-2465-9625-614675A6D914}"/>
                </a:ext>
              </a:extLst>
            </p:cNvPr>
            <p:cNvSpPr/>
            <p:nvPr/>
          </p:nvSpPr>
          <p:spPr>
            <a:xfrm>
              <a:off x="603885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7" name="Freeform 946">
              <a:extLst>
                <a:ext uri="{FF2B5EF4-FFF2-40B4-BE49-F238E27FC236}">
                  <a16:creationId xmlns:a16="http://schemas.microsoft.com/office/drawing/2014/main" id="{D7B13CD3-4EBD-99F8-2F75-3D4BA95EE948}"/>
                </a:ext>
              </a:extLst>
            </p:cNvPr>
            <p:cNvSpPr/>
            <p:nvPr/>
          </p:nvSpPr>
          <p:spPr>
            <a:xfrm>
              <a:off x="60388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8" name="Freeform 947">
              <a:extLst>
                <a:ext uri="{FF2B5EF4-FFF2-40B4-BE49-F238E27FC236}">
                  <a16:creationId xmlns:a16="http://schemas.microsoft.com/office/drawing/2014/main" id="{1CFE40EA-0EE5-3441-7646-04C832FBC644}"/>
                </a:ext>
              </a:extLst>
            </p:cNvPr>
            <p:cNvSpPr/>
            <p:nvPr/>
          </p:nvSpPr>
          <p:spPr>
            <a:xfrm>
              <a:off x="60388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49" name="Freeform 948">
              <a:extLst>
                <a:ext uri="{FF2B5EF4-FFF2-40B4-BE49-F238E27FC236}">
                  <a16:creationId xmlns:a16="http://schemas.microsoft.com/office/drawing/2014/main" id="{17870F45-C541-FB7C-E139-8E188F3188D5}"/>
                </a:ext>
              </a:extLst>
            </p:cNvPr>
            <p:cNvSpPr/>
            <p:nvPr/>
          </p:nvSpPr>
          <p:spPr>
            <a:xfrm>
              <a:off x="60388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0" name="Freeform 949">
              <a:extLst>
                <a:ext uri="{FF2B5EF4-FFF2-40B4-BE49-F238E27FC236}">
                  <a16:creationId xmlns:a16="http://schemas.microsoft.com/office/drawing/2014/main" id="{2BAEBCC9-541F-2F46-0E0B-03F31B46B094}"/>
                </a:ext>
              </a:extLst>
            </p:cNvPr>
            <p:cNvSpPr/>
            <p:nvPr/>
          </p:nvSpPr>
          <p:spPr>
            <a:xfrm>
              <a:off x="603885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1" name="Freeform 950">
              <a:extLst>
                <a:ext uri="{FF2B5EF4-FFF2-40B4-BE49-F238E27FC236}">
                  <a16:creationId xmlns:a16="http://schemas.microsoft.com/office/drawing/2014/main" id="{C9A82ADF-467C-3DCD-F4A5-F79391F5AB60}"/>
                </a:ext>
              </a:extLst>
            </p:cNvPr>
            <p:cNvSpPr/>
            <p:nvPr/>
          </p:nvSpPr>
          <p:spPr>
            <a:xfrm>
              <a:off x="60388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2" name="Freeform 951">
              <a:extLst>
                <a:ext uri="{FF2B5EF4-FFF2-40B4-BE49-F238E27FC236}">
                  <a16:creationId xmlns:a16="http://schemas.microsoft.com/office/drawing/2014/main" id="{3072EE11-6224-06AD-EC3D-B2BCF33B5D4D}"/>
                </a:ext>
              </a:extLst>
            </p:cNvPr>
            <p:cNvSpPr/>
            <p:nvPr/>
          </p:nvSpPr>
          <p:spPr>
            <a:xfrm>
              <a:off x="60388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3" name="Freeform 952">
              <a:extLst>
                <a:ext uri="{FF2B5EF4-FFF2-40B4-BE49-F238E27FC236}">
                  <a16:creationId xmlns:a16="http://schemas.microsoft.com/office/drawing/2014/main" id="{2696A7EC-9D5D-BF7E-DBAF-E847C175A477}"/>
                </a:ext>
              </a:extLst>
            </p:cNvPr>
            <p:cNvSpPr/>
            <p:nvPr/>
          </p:nvSpPr>
          <p:spPr>
            <a:xfrm>
              <a:off x="60388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4" name="Freeform 953">
              <a:extLst>
                <a:ext uri="{FF2B5EF4-FFF2-40B4-BE49-F238E27FC236}">
                  <a16:creationId xmlns:a16="http://schemas.microsoft.com/office/drawing/2014/main" id="{0FA39636-45EA-03C5-8629-EA89C621F11E}"/>
                </a:ext>
              </a:extLst>
            </p:cNvPr>
            <p:cNvSpPr/>
            <p:nvPr/>
          </p:nvSpPr>
          <p:spPr>
            <a:xfrm>
              <a:off x="60388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5" name="Freeform 954">
              <a:extLst>
                <a:ext uri="{FF2B5EF4-FFF2-40B4-BE49-F238E27FC236}">
                  <a16:creationId xmlns:a16="http://schemas.microsoft.com/office/drawing/2014/main" id="{4176C605-2F89-4027-26E9-F89BC891D590}"/>
                </a:ext>
              </a:extLst>
            </p:cNvPr>
            <p:cNvSpPr/>
            <p:nvPr/>
          </p:nvSpPr>
          <p:spPr>
            <a:xfrm>
              <a:off x="60388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6" name="Freeform 955">
              <a:extLst>
                <a:ext uri="{FF2B5EF4-FFF2-40B4-BE49-F238E27FC236}">
                  <a16:creationId xmlns:a16="http://schemas.microsoft.com/office/drawing/2014/main" id="{5D64EFFA-327C-7360-DFB2-AEC44730A422}"/>
                </a:ext>
              </a:extLst>
            </p:cNvPr>
            <p:cNvSpPr/>
            <p:nvPr/>
          </p:nvSpPr>
          <p:spPr>
            <a:xfrm>
              <a:off x="60388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7" name="Freeform 956">
              <a:extLst>
                <a:ext uri="{FF2B5EF4-FFF2-40B4-BE49-F238E27FC236}">
                  <a16:creationId xmlns:a16="http://schemas.microsoft.com/office/drawing/2014/main" id="{E13F021C-25F0-96D9-0C42-533852172B63}"/>
                </a:ext>
              </a:extLst>
            </p:cNvPr>
            <p:cNvSpPr/>
            <p:nvPr/>
          </p:nvSpPr>
          <p:spPr>
            <a:xfrm>
              <a:off x="60388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8" name="Freeform 957">
              <a:extLst>
                <a:ext uri="{FF2B5EF4-FFF2-40B4-BE49-F238E27FC236}">
                  <a16:creationId xmlns:a16="http://schemas.microsoft.com/office/drawing/2014/main" id="{71B541F6-83A0-6D23-716D-CBE667AE5D8B}"/>
                </a:ext>
              </a:extLst>
            </p:cNvPr>
            <p:cNvSpPr/>
            <p:nvPr/>
          </p:nvSpPr>
          <p:spPr>
            <a:xfrm>
              <a:off x="60388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59" name="Freeform 958">
              <a:extLst>
                <a:ext uri="{FF2B5EF4-FFF2-40B4-BE49-F238E27FC236}">
                  <a16:creationId xmlns:a16="http://schemas.microsoft.com/office/drawing/2014/main" id="{06742A6C-6000-5366-8B42-6B956BAAC7A4}"/>
                </a:ext>
              </a:extLst>
            </p:cNvPr>
            <p:cNvSpPr/>
            <p:nvPr/>
          </p:nvSpPr>
          <p:spPr>
            <a:xfrm>
              <a:off x="60388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0" name="Freeform 959">
              <a:extLst>
                <a:ext uri="{FF2B5EF4-FFF2-40B4-BE49-F238E27FC236}">
                  <a16:creationId xmlns:a16="http://schemas.microsoft.com/office/drawing/2014/main" id="{FDAAEF1D-8F57-7026-31CE-0BAAAA12DEF8}"/>
                </a:ext>
              </a:extLst>
            </p:cNvPr>
            <p:cNvSpPr/>
            <p:nvPr/>
          </p:nvSpPr>
          <p:spPr>
            <a:xfrm>
              <a:off x="614362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1" name="Freeform 960">
              <a:extLst>
                <a:ext uri="{FF2B5EF4-FFF2-40B4-BE49-F238E27FC236}">
                  <a16:creationId xmlns:a16="http://schemas.microsoft.com/office/drawing/2014/main" id="{FAFACFB4-ED02-5A20-5D3B-F81F701BC089}"/>
                </a:ext>
              </a:extLst>
            </p:cNvPr>
            <p:cNvSpPr/>
            <p:nvPr/>
          </p:nvSpPr>
          <p:spPr>
            <a:xfrm>
              <a:off x="61436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2" name="Freeform 961">
              <a:extLst>
                <a:ext uri="{FF2B5EF4-FFF2-40B4-BE49-F238E27FC236}">
                  <a16:creationId xmlns:a16="http://schemas.microsoft.com/office/drawing/2014/main" id="{1CCB432D-4302-5DF5-BF86-B486AB7EB10A}"/>
                </a:ext>
              </a:extLst>
            </p:cNvPr>
            <p:cNvSpPr/>
            <p:nvPr/>
          </p:nvSpPr>
          <p:spPr>
            <a:xfrm>
              <a:off x="614362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3" name="Freeform 962">
              <a:extLst>
                <a:ext uri="{FF2B5EF4-FFF2-40B4-BE49-F238E27FC236}">
                  <a16:creationId xmlns:a16="http://schemas.microsoft.com/office/drawing/2014/main" id="{ACFCD479-7C25-02EF-F1B2-B566714ABD70}"/>
                </a:ext>
              </a:extLst>
            </p:cNvPr>
            <p:cNvSpPr/>
            <p:nvPr/>
          </p:nvSpPr>
          <p:spPr>
            <a:xfrm>
              <a:off x="61436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4" name="Freeform 963">
              <a:extLst>
                <a:ext uri="{FF2B5EF4-FFF2-40B4-BE49-F238E27FC236}">
                  <a16:creationId xmlns:a16="http://schemas.microsoft.com/office/drawing/2014/main" id="{F930C788-BD15-C7A6-07D3-B029B6ED2096}"/>
                </a:ext>
              </a:extLst>
            </p:cNvPr>
            <p:cNvSpPr/>
            <p:nvPr/>
          </p:nvSpPr>
          <p:spPr>
            <a:xfrm>
              <a:off x="614362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5" name="Freeform 964">
              <a:extLst>
                <a:ext uri="{FF2B5EF4-FFF2-40B4-BE49-F238E27FC236}">
                  <a16:creationId xmlns:a16="http://schemas.microsoft.com/office/drawing/2014/main" id="{28F4194B-9FF2-73CB-EF9B-557405C4B161}"/>
                </a:ext>
              </a:extLst>
            </p:cNvPr>
            <p:cNvSpPr/>
            <p:nvPr/>
          </p:nvSpPr>
          <p:spPr>
            <a:xfrm>
              <a:off x="614362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6" name="Freeform 965">
              <a:extLst>
                <a:ext uri="{FF2B5EF4-FFF2-40B4-BE49-F238E27FC236}">
                  <a16:creationId xmlns:a16="http://schemas.microsoft.com/office/drawing/2014/main" id="{99D16DCA-F522-33FC-CEA9-D982C45F5498}"/>
                </a:ext>
              </a:extLst>
            </p:cNvPr>
            <p:cNvSpPr/>
            <p:nvPr/>
          </p:nvSpPr>
          <p:spPr>
            <a:xfrm>
              <a:off x="61436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7" name="Freeform 966">
              <a:extLst>
                <a:ext uri="{FF2B5EF4-FFF2-40B4-BE49-F238E27FC236}">
                  <a16:creationId xmlns:a16="http://schemas.microsoft.com/office/drawing/2014/main" id="{C43DDE2C-4BE6-5FEC-79C8-97D50D0BB661}"/>
                </a:ext>
              </a:extLst>
            </p:cNvPr>
            <p:cNvSpPr/>
            <p:nvPr/>
          </p:nvSpPr>
          <p:spPr>
            <a:xfrm>
              <a:off x="61436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8" name="Freeform 967">
              <a:extLst>
                <a:ext uri="{FF2B5EF4-FFF2-40B4-BE49-F238E27FC236}">
                  <a16:creationId xmlns:a16="http://schemas.microsoft.com/office/drawing/2014/main" id="{5A918F74-60B2-A349-3BD7-11425E1A79B5}"/>
                </a:ext>
              </a:extLst>
            </p:cNvPr>
            <p:cNvSpPr/>
            <p:nvPr/>
          </p:nvSpPr>
          <p:spPr>
            <a:xfrm>
              <a:off x="61436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69" name="Freeform 968">
              <a:extLst>
                <a:ext uri="{FF2B5EF4-FFF2-40B4-BE49-F238E27FC236}">
                  <a16:creationId xmlns:a16="http://schemas.microsoft.com/office/drawing/2014/main" id="{F2CCF8A0-BC91-281E-9FE4-9A24A5509559}"/>
                </a:ext>
              </a:extLst>
            </p:cNvPr>
            <p:cNvSpPr/>
            <p:nvPr/>
          </p:nvSpPr>
          <p:spPr>
            <a:xfrm>
              <a:off x="61436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0" name="Freeform 969">
              <a:extLst>
                <a:ext uri="{FF2B5EF4-FFF2-40B4-BE49-F238E27FC236}">
                  <a16:creationId xmlns:a16="http://schemas.microsoft.com/office/drawing/2014/main" id="{F6E3E137-E058-B87A-E712-71C5D44F4959}"/>
                </a:ext>
              </a:extLst>
            </p:cNvPr>
            <p:cNvSpPr/>
            <p:nvPr/>
          </p:nvSpPr>
          <p:spPr>
            <a:xfrm>
              <a:off x="61436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1" name="Freeform 970">
              <a:extLst>
                <a:ext uri="{FF2B5EF4-FFF2-40B4-BE49-F238E27FC236}">
                  <a16:creationId xmlns:a16="http://schemas.microsoft.com/office/drawing/2014/main" id="{06B854F0-20D3-B4DA-94ED-DDC0002E6C07}"/>
                </a:ext>
              </a:extLst>
            </p:cNvPr>
            <p:cNvSpPr/>
            <p:nvPr/>
          </p:nvSpPr>
          <p:spPr>
            <a:xfrm>
              <a:off x="61436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2" name="Freeform 971">
              <a:extLst>
                <a:ext uri="{FF2B5EF4-FFF2-40B4-BE49-F238E27FC236}">
                  <a16:creationId xmlns:a16="http://schemas.microsoft.com/office/drawing/2014/main" id="{4D14D12E-9322-A589-1C81-F4F289DE7594}"/>
                </a:ext>
              </a:extLst>
            </p:cNvPr>
            <p:cNvSpPr/>
            <p:nvPr/>
          </p:nvSpPr>
          <p:spPr>
            <a:xfrm>
              <a:off x="61436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3" name="Freeform 972">
              <a:extLst>
                <a:ext uri="{FF2B5EF4-FFF2-40B4-BE49-F238E27FC236}">
                  <a16:creationId xmlns:a16="http://schemas.microsoft.com/office/drawing/2014/main" id="{E4AD7064-5E05-2030-E7BC-6C53D2439E97}"/>
                </a:ext>
              </a:extLst>
            </p:cNvPr>
            <p:cNvSpPr/>
            <p:nvPr/>
          </p:nvSpPr>
          <p:spPr>
            <a:xfrm>
              <a:off x="61436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4" name="Freeform 973">
              <a:extLst>
                <a:ext uri="{FF2B5EF4-FFF2-40B4-BE49-F238E27FC236}">
                  <a16:creationId xmlns:a16="http://schemas.microsoft.com/office/drawing/2014/main" id="{39FE0E1E-4198-433C-92E0-BE733D4E484B}"/>
                </a:ext>
              </a:extLst>
            </p:cNvPr>
            <p:cNvSpPr/>
            <p:nvPr/>
          </p:nvSpPr>
          <p:spPr>
            <a:xfrm>
              <a:off x="61436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5" name="Freeform 974">
              <a:extLst>
                <a:ext uri="{FF2B5EF4-FFF2-40B4-BE49-F238E27FC236}">
                  <a16:creationId xmlns:a16="http://schemas.microsoft.com/office/drawing/2014/main" id="{DC12E8C6-9A57-4D4C-30A8-4F738BD336CA}"/>
                </a:ext>
              </a:extLst>
            </p:cNvPr>
            <p:cNvSpPr/>
            <p:nvPr/>
          </p:nvSpPr>
          <p:spPr>
            <a:xfrm>
              <a:off x="61436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6" name="Freeform 975">
              <a:extLst>
                <a:ext uri="{FF2B5EF4-FFF2-40B4-BE49-F238E27FC236}">
                  <a16:creationId xmlns:a16="http://schemas.microsoft.com/office/drawing/2014/main" id="{3EA3A4C9-303B-76C2-DE12-D75DBE106980}"/>
                </a:ext>
              </a:extLst>
            </p:cNvPr>
            <p:cNvSpPr/>
            <p:nvPr/>
          </p:nvSpPr>
          <p:spPr>
            <a:xfrm>
              <a:off x="61436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7" name="Freeform 976">
              <a:extLst>
                <a:ext uri="{FF2B5EF4-FFF2-40B4-BE49-F238E27FC236}">
                  <a16:creationId xmlns:a16="http://schemas.microsoft.com/office/drawing/2014/main" id="{9C3F1E90-4CA4-22F6-AC85-979B5CBCE1A4}"/>
                </a:ext>
              </a:extLst>
            </p:cNvPr>
            <p:cNvSpPr/>
            <p:nvPr/>
          </p:nvSpPr>
          <p:spPr>
            <a:xfrm>
              <a:off x="614362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8" name="Freeform 977">
              <a:extLst>
                <a:ext uri="{FF2B5EF4-FFF2-40B4-BE49-F238E27FC236}">
                  <a16:creationId xmlns:a16="http://schemas.microsoft.com/office/drawing/2014/main" id="{87D61EF9-F18B-4FCF-1C71-10235CC3736D}"/>
                </a:ext>
              </a:extLst>
            </p:cNvPr>
            <p:cNvSpPr/>
            <p:nvPr/>
          </p:nvSpPr>
          <p:spPr>
            <a:xfrm>
              <a:off x="61436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79" name="Freeform 978">
              <a:extLst>
                <a:ext uri="{FF2B5EF4-FFF2-40B4-BE49-F238E27FC236}">
                  <a16:creationId xmlns:a16="http://schemas.microsoft.com/office/drawing/2014/main" id="{132660BB-5FAC-7278-B301-823F8E0DFE5E}"/>
                </a:ext>
              </a:extLst>
            </p:cNvPr>
            <p:cNvSpPr/>
            <p:nvPr/>
          </p:nvSpPr>
          <p:spPr>
            <a:xfrm>
              <a:off x="61436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0" name="Freeform 979">
              <a:extLst>
                <a:ext uri="{FF2B5EF4-FFF2-40B4-BE49-F238E27FC236}">
                  <a16:creationId xmlns:a16="http://schemas.microsoft.com/office/drawing/2014/main" id="{4D64242E-087B-B962-A3D2-0FB8844230DA}"/>
                </a:ext>
              </a:extLst>
            </p:cNvPr>
            <p:cNvSpPr/>
            <p:nvPr/>
          </p:nvSpPr>
          <p:spPr>
            <a:xfrm>
              <a:off x="61436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1" name="Freeform 980">
              <a:extLst>
                <a:ext uri="{FF2B5EF4-FFF2-40B4-BE49-F238E27FC236}">
                  <a16:creationId xmlns:a16="http://schemas.microsoft.com/office/drawing/2014/main" id="{F497D59A-87F6-00D3-F256-EE9DDA609B32}"/>
                </a:ext>
              </a:extLst>
            </p:cNvPr>
            <p:cNvSpPr/>
            <p:nvPr/>
          </p:nvSpPr>
          <p:spPr>
            <a:xfrm>
              <a:off x="61436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2" name="Freeform 981">
              <a:extLst>
                <a:ext uri="{FF2B5EF4-FFF2-40B4-BE49-F238E27FC236}">
                  <a16:creationId xmlns:a16="http://schemas.microsoft.com/office/drawing/2014/main" id="{6C394ACA-D31E-80C6-15C8-022EEA147B9C}"/>
                </a:ext>
              </a:extLst>
            </p:cNvPr>
            <p:cNvSpPr/>
            <p:nvPr/>
          </p:nvSpPr>
          <p:spPr>
            <a:xfrm>
              <a:off x="61436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3" name="Freeform 982">
              <a:extLst>
                <a:ext uri="{FF2B5EF4-FFF2-40B4-BE49-F238E27FC236}">
                  <a16:creationId xmlns:a16="http://schemas.microsoft.com/office/drawing/2014/main" id="{F4453D38-6867-D5D5-9004-0E19B41EC105}"/>
                </a:ext>
              </a:extLst>
            </p:cNvPr>
            <p:cNvSpPr/>
            <p:nvPr/>
          </p:nvSpPr>
          <p:spPr>
            <a:xfrm>
              <a:off x="61436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4" name="Freeform 983">
              <a:extLst>
                <a:ext uri="{FF2B5EF4-FFF2-40B4-BE49-F238E27FC236}">
                  <a16:creationId xmlns:a16="http://schemas.microsoft.com/office/drawing/2014/main" id="{912034DE-127F-5F66-B368-9AB3075F45A4}"/>
                </a:ext>
              </a:extLst>
            </p:cNvPr>
            <p:cNvSpPr/>
            <p:nvPr/>
          </p:nvSpPr>
          <p:spPr>
            <a:xfrm>
              <a:off x="62484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5" name="Freeform 984">
              <a:extLst>
                <a:ext uri="{FF2B5EF4-FFF2-40B4-BE49-F238E27FC236}">
                  <a16:creationId xmlns:a16="http://schemas.microsoft.com/office/drawing/2014/main" id="{56E14938-E9AE-DD89-8E58-12374922D2E3}"/>
                </a:ext>
              </a:extLst>
            </p:cNvPr>
            <p:cNvSpPr/>
            <p:nvPr/>
          </p:nvSpPr>
          <p:spPr>
            <a:xfrm>
              <a:off x="62484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6" name="Freeform 985">
              <a:extLst>
                <a:ext uri="{FF2B5EF4-FFF2-40B4-BE49-F238E27FC236}">
                  <a16:creationId xmlns:a16="http://schemas.microsoft.com/office/drawing/2014/main" id="{98779C51-B5CB-A736-EFD1-5B0E47B914C6}"/>
                </a:ext>
              </a:extLst>
            </p:cNvPr>
            <p:cNvSpPr/>
            <p:nvPr/>
          </p:nvSpPr>
          <p:spPr>
            <a:xfrm>
              <a:off x="624840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7" name="Freeform 986">
              <a:extLst>
                <a:ext uri="{FF2B5EF4-FFF2-40B4-BE49-F238E27FC236}">
                  <a16:creationId xmlns:a16="http://schemas.microsoft.com/office/drawing/2014/main" id="{318C319E-CCF3-1A7C-12C2-DB7F05DEFA50}"/>
                </a:ext>
              </a:extLst>
            </p:cNvPr>
            <p:cNvSpPr/>
            <p:nvPr/>
          </p:nvSpPr>
          <p:spPr>
            <a:xfrm>
              <a:off x="62484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8" name="Freeform 987">
              <a:extLst>
                <a:ext uri="{FF2B5EF4-FFF2-40B4-BE49-F238E27FC236}">
                  <a16:creationId xmlns:a16="http://schemas.microsoft.com/office/drawing/2014/main" id="{0573C945-9171-3909-AFCB-CDBDAB790E80}"/>
                </a:ext>
              </a:extLst>
            </p:cNvPr>
            <p:cNvSpPr/>
            <p:nvPr/>
          </p:nvSpPr>
          <p:spPr>
            <a:xfrm>
              <a:off x="62484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89" name="Freeform 988">
              <a:extLst>
                <a:ext uri="{FF2B5EF4-FFF2-40B4-BE49-F238E27FC236}">
                  <a16:creationId xmlns:a16="http://schemas.microsoft.com/office/drawing/2014/main" id="{72FA9A2D-C462-8BCF-CB58-E89FEDF7D644}"/>
                </a:ext>
              </a:extLst>
            </p:cNvPr>
            <p:cNvSpPr/>
            <p:nvPr/>
          </p:nvSpPr>
          <p:spPr>
            <a:xfrm>
              <a:off x="62484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0" name="Freeform 989">
              <a:extLst>
                <a:ext uri="{FF2B5EF4-FFF2-40B4-BE49-F238E27FC236}">
                  <a16:creationId xmlns:a16="http://schemas.microsoft.com/office/drawing/2014/main" id="{950D8D0E-C159-E404-0850-76EDEF692B1D}"/>
                </a:ext>
              </a:extLst>
            </p:cNvPr>
            <p:cNvSpPr/>
            <p:nvPr/>
          </p:nvSpPr>
          <p:spPr>
            <a:xfrm>
              <a:off x="62484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1" name="Freeform 990">
              <a:extLst>
                <a:ext uri="{FF2B5EF4-FFF2-40B4-BE49-F238E27FC236}">
                  <a16:creationId xmlns:a16="http://schemas.microsoft.com/office/drawing/2014/main" id="{9757DE60-88DE-130E-FB01-11D13BB83458}"/>
                </a:ext>
              </a:extLst>
            </p:cNvPr>
            <p:cNvSpPr/>
            <p:nvPr/>
          </p:nvSpPr>
          <p:spPr>
            <a:xfrm>
              <a:off x="62484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2" name="Freeform 991">
              <a:extLst>
                <a:ext uri="{FF2B5EF4-FFF2-40B4-BE49-F238E27FC236}">
                  <a16:creationId xmlns:a16="http://schemas.microsoft.com/office/drawing/2014/main" id="{C194E360-BFC8-CC6E-1B0C-D5E5DCEC65B9}"/>
                </a:ext>
              </a:extLst>
            </p:cNvPr>
            <p:cNvSpPr/>
            <p:nvPr/>
          </p:nvSpPr>
          <p:spPr>
            <a:xfrm>
              <a:off x="62484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3" name="Freeform 992">
              <a:extLst>
                <a:ext uri="{FF2B5EF4-FFF2-40B4-BE49-F238E27FC236}">
                  <a16:creationId xmlns:a16="http://schemas.microsoft.com/office/drawing/2014/main" id="{8E1B6DC7-80DB-A436-8678-95F2F5F5BC75}"/>
                </a:ext>
              </a:extLst>
            </p:cNvPr>
            <p:cNvSpPr/>
            <p:nvPr/>
          </p:nvSpPr>
          <p:spPr>
            <a:xfrm>
              <a:off x="62484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4" name="Freeform 993">
              <a:extLst>
                <a:ext uri="{FF2B5EF4-FFF2-40B4-BE49-F238E27FC236}">
                  <a16:creationId xmlns:a16="http://schemas.microsoft.com/office/drawing/2014/main" id="{A9147B6D-C0C1-413C-F8A2-579FCF3F8DD1}"/>
                </a:ext>
              </a:extLst>
            </p:cNvPr>
            <p:cNvSpPr/>
            <p:nvPr/>
          </p:nvSpPr>
          <p:spPr>
            <a:xfrm>
              <a:off x="62484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5" name="Freeform 994">
              <a:extLst>
                <a:ext uri="{FF2B5EF4-FFF2-40B4-BE49-F238E27FC236}">
                  <a16:creationId xmlns:a16="http://schemas.microsoft.com/office/drawing/2014/main" id="{F3E15A4D-AE41-D6BA-7452-2B9617122E25}"/>
                </a:ext>
              </a:extLst>
            </p:cNvPr>
            <p:cNvSpPr/>
            <p:nvPr/>
          </p:nvSpPr>
          <p:spPr>
            <a:xfrm>
              <a:off x="62484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6" name="Freeform 995">
              <a:extLst>
                <a:ext uri="{FF2B5EF4-FFF2-40B4-BE49-F238E27FC236}">
                  <a16:creationId xmlns:a16="http://schemas.microsoft.com/office/drawing/2014/main" id="{3C68095C-FC3C-4D08-8FE0-F0584888F7A6}"/>
                </a:ext>
              </a:extLst>
            </p:cNvPr>
            <p:cNvSpPr/>
            <p:nvPr/>
          </p:nvSpPr>
          <p:spPr>
            <a:xfrm>
              <a:off x="62484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7" name="Freeform 996">
              <a:extLst>
                <a:ext uri="{FF2B5EF4-FFF2-40B4-BE49-F238E27FC236}">
                  <a16:creationId xmlns:a16="http://schemas.microsoft.com/office/drawing/2014/main" id="{AC54CB01-FECA-D281-8762-DE39BCADC3A7}"/>
                </a:ext>
              </a:extLst>
            </p:cNvPr>
            <p:cNvSpPr/>
            <p:nvPr/>
          </p:nvSpPr>
          <p:spPr>
            <a:xfrm>
              <a:off x="62484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8" name="Freeform 997">
              <a:extLst>
                <a:ext uri="{FF2B5EF4-FFF2-40B4-BE49-F238E27FC236}">
                  <a16:creationId xmlns:a16="http://schemas.microsoft.com/office/drawing/2014/main" id="{18FA9BC1-FD36-4164-483B-EF58D669F4E4}"/>
                </a:ext>
              </a:extLst>
            </p:cNvPr>
            <p:cNvSpPr/>
            <p:nvPr/>
          </p:nvSpPr>
          <p:spPr>
            <a:xfrm>
              <a:off x="62484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999" name="Freeform 998">
              <a:extLst>
                <a:ext uri="{FF2B5EF4-FFF2-40B4-BE49-F238E27FC236}">
                  <a16:creationId xmlns:a16="http://schemas.microsoft.com/office/drawing/2014/main" id="{58B84D8D-F7E9-6F8A-2BA4-BE7FDBC955D0}"/>
                </a:ext>
              </a:extLst>
            </p:cNvPr>
            <p:cNvSpPr/>
            <p:nvPr/>
          </p:nvSpPr>
          <p:spPr>
            <a:xfrm>
              <a:off x="62484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0" name="Freeform 999">
              <a:extLst>
                <a:ext uri="{FF2B5EF4-FFF2-40B4-BE49-F238E27FC236}">
                  <a16:creationId xmlns:a16="http://schemas.microsoft.com/office/drawing/2014/main" id="{1657F619-FC2E-38A2-B6F0-E2B8FD8D2C45}"/>
                </a:ext>
              </a:extLst>
            </p:cNvPr>
            <p:cNvSpPr/>
            <p:nvPr/>
          </p:nvSpPr>
          <p:spPr>
            <a:xfrm>
              <a:off x="62484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1" name="Freeform 1000">
              <a:extLst>
                <a:ext uri="{FF2B5EF4-FFF2-40B4-BE49-F238E27FC236}">
                  <a16:creationId xmlns:a16="http://schemas.microsoft.com/office/drawing/2014/main" id="{943E8284-E84A-CAC2-B1FA-DB292D4145BF}"/>
                </a:ext>
              </a:extLst>
            </p:cNvPr>
            <p:cNvSpPr/>
            <p:nvPr/>
          </p:nvSpPr>
          <p:spPr>
            <a:xfrm>
              <a:off x="62484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2" name="Freeform 1001">
              <a:extLst>
                <a:ext uri="{FF2B5EF4-FFF2-40B4-BE49-F238E27FC236}">
                  <a16:creationId xmlns:a16="http://schemas.microsoft.com/office/drawing/2014/main" id="{C929176E-6E93-FB13-424D-C5EAFFBA9041}"/>
                </a:ext>
              </a:extLst>
            </p:cNvPr>
            <p:cNvSpPr/>
            <p:nvPr/>
          </p:nvSpPr>
          <p:spPr>
            <a:xfrm>
              <a:off x="63531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3" name="Freeform 1002">
              <a:extLst>
                <a:ext uri="{FF2B5EF4-FFF2-40B4-BE49-F238E27FC236}">
                  <a16:creationId xmlns:a16="http://schemas.microsoft.com/office/drawing/2014/main" id="{4D5C6554-69A0-2603-5298-9D1CCE1C41CA}"/>
                </a:ext>
              </a:extLst>
            </p:cNvPr>
            <p:cNvSpPr/>
            <p:nvPr/>
          </p:nvSpPr>
          <p:spPr>
            <a:xfrm>
              <a:off x="63531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4" name="Freeform 1003">
              <a:extLst>
                <a:ext uri="{FF2B5EF4-FFF2-40B4-BE49-F238E27FC236}">
                  <a16:creationId xmlns:a16="http://schemas.microsoft.com/office/drawing/2014/main" id="{60AF92A2-A2C1-541E-D3FB-69A1384BB9C4}"/>
                </a:ext>
              </a:extLst>
            </p:cNvPr>
            <p:cNvSpPr/>
            <p:nvPr/>
          </p:nvSpPr>
          <p:spPr>
            <a:xfrm>
              <a:off x="6353175"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5" name="Freeform 1004">
              <a:extLst>
                <a:ext uri="{FF2B5EF4-FFF2-40B4-BE49-F238E27FC236}">
                  <a16:creationId xmlns:a16="http://schemas.microsoft.com/office/drawing/2014/main" id="{3FDB4322-B28A-CF69-950E-829FBBFD4CB1}"/>
                </a:ext>
              </a:extLst>
            </p:cNvPr>
            <p:cNvSpPr/>
            <p:nvPr/>
          </p:nvSpPr>
          <p:spPr>
            <a:xfrm>
              <a:off x="635317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6" name="Freeform 1005">
              <a:extLst>
                <a:ext uri="{FF2B5EF4-FFF2-40B4-BE49-F238E27FC236}">
                  <a16:creationId xmlns:a16="http://schemas.microsoft.com/office/drawing/2014/main" id="{32BDB78B-59C8-9A4B-5017-4935E0F27C24}"/>
                </a:ext>
              </a:extLst>
            </p:cNvPr>
            <p:cNvSpPr/>
            <p:nvPr/>
          </p:nvSpPr>
          <p:spPr>
            <a:xfrm>
              <a:off x="63531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7" name="Freeform 1006">
              <a:extLst>
                <a:ext uri="{FF2B5EF4-FFF2-40B4-BE49-F238E27FC236}">
                  <a16:creationId xmlns:a16="http://schemas.microsoft.com/office/drawing/2014/main" id="{31BD7144-380A-CCB6-4D73-8A8ED4ACBDBA}"/>
                </a:ext>
              </a:extLst>
            </p:cNvPr>
            <p:cNvSpPr/>
            <p:nvPr/>
          </p:nvSpPr>
          <p:spPr>
            <a:xfrm>
              <a:off x="63531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8" name="Freeform 1007">
              <a:extLst>
                <a:ext uri="{FF2B5EF4-FFF2-40B4-BE49-F238E27FC236}">
                  <a16:creationId xmlns:a16="http://schemas.microsoft.com/office/drawing/2014/main" id="{A6471D3A-F617-DDEE-65F3-F577AA7C10F5}"/>
                </a:ext>
              </a:extLst>
            </p:cNvPr>
            <p:cNvSpPr/>
            <p:nvPr/>
          </p:nvSpPr>
          <p:spPr>
            <a:xfrm>
              <a:off x="63531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09" name="Freeform 1008">
              <a:extLst>
                <a:ext uri="{FF2B5EF4-FFF2-40B4-BE49-F238E27FC236}">
                  <a16:creationId xmlns:a16="http://schemas.microsoft.com/office/drawing/2014/main" id="{A8A4FF0E-2958-E208-B09B-4DD2B36DEDB0}"/>
                </a:ext>
              </a:extLst>
            </p:cNvPr>
            <p:cNvSpPr/>
            <p:nvPr/>
          </p:nvSpPr>
          <p:spPr>
            <a:xfrm>
              <a:off x="63531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0" name="Freeform 1009">
              <a:extLst>
                <a:ext uri="{FF2B5EF4-FFF2-40B4-BE49-F238E27FC236}">
                  <a16:creationId xmlns:a16="http://schemas.microsoft.com/office/drawing/2014/main" id="{E21AC311-088E-39C2-CEE3-DC8DAB0C8BDC}"/>
                </a:ext>
              </a:extLst>
            </p:cNvPr>
            <p:cNvSpPr/>
            <p:nvPr/>
          </p:nvSpPr>
          <p:spPr>
            <a:xfrm>
              <a:off x="63531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1" name="Freeform 1010">
              <a:extLst>
                <a:ext uri="{FF2B5EF4-FFF2-40B4-BE49-F238E27FC236}">
                  <a16:creationId xmlns:a16="http://schemas.microsoft.com/office/drawing/2014/main" id="{3B74BFC6-E143-CDFA-F55E-09F1CC38354F}"/>
                </a:ext>
              </a:extLst>
            </p:cNvPr>
            <p:cNvSpPr/>
            <p:nvPr/>
          </p:nvSpPr>
          <p:spPr>
            <a:xfrm>
              <a:off x="63531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2" name="Freeform 1011">
              <a:extLst>
                <a:ext uri="{FF2B5EF4-FFF2-40B4-BE49-F238E27FC236}">
                  <a16:creationId xmlns:a16="http://schemas.microsoft.com/office/drawing/2014/main" id="{0A004CDD-F574-BE31-2545-315342902C36}"/>
                </a:ext>
              </a:extLst>
            </p:cNvPr>
            <p:cNvSpPr/>
            <p:nvPr/>
          </p:nvSpPr>
          <p:spPr>
            <a:xfrm>
              <a:off x="63531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3" name="Freeform 1012">
              <a:extLst>
                <a:ext uri="{FF2B5EF4-FFF2-40B4-BE49-F238E27FC236}">
                  <a16:creationId xmlns:a16="http://schemas.microsoft.com/office/drawing/2014/main" id="{C0477436-55DA-C523-A4E4-CEC8972F67C7}"/>
                </a:ext>
              </a:extLst>
            </p:cNvPr>
            <p:cNvSpPr/>
            <p:nvPr/>
          </p:nvSpPr>
          <p:spPr>
            <a:xfrm>
              <a:off x="635317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4" name="Freeform 1013">
              <a:extLst>
                <a:ext uri="{FF2B5EF4-FFF2-40B4-BE49-F238E27FC236}">
                  <a16:creationId xmlns:a16="http://schemas.microsoft.com/office/drawing/2014/main" id="{5A51FC6D-BDE7-D4C4-EC78-1297BFC4A420}"/>
                </a:ext>
              </a:extLst>
            </p:cNvPr>
            <p:cNvSpPr/>
            <p:nvPr/>
          </p:nvSpPr>
          <p:spPr>
            <a:xfrm>
              <a:off x="635317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5" name="Freeform 1014">
              <a:extLst>
                <a:ext uri="{FF2B5EF4-FFF2-40B4-BE49-F238E27FC236}">
                  <a16:creationId xmlns:a16="http://schemas.microsoft.com/office/drawing/2014/main" id="{A3E559E3-3AC6-60F2-3047-F99C7B278AC8}"/>
                </a:ext>
              </a:extLst>
            </p:cNvPr>
            <p:cNvSpPr/>
            <p:nvPr/>
          </p:nvSpPr>
          <p:spPr>
            <a:xfrm>
              <a:off x="63531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6" name="Freeform 1015">
              <a:extLst>
                <a:ext uri="{FF2B5EF4-FFF2-40B4-BE49-F238E27FC236}">
                  <a16:creationId xmlns:a16="http://schemas.microsoft.com/office/drawing/2014/main" id="{89A2DAEF-041E-9731-5D59-1880D3D0930A}"/>
                </a:ext>
              </a:extLst>
            </p:cNvPr>
            <p:cNvSpPr/>
            <p:nvPr/>
          </p:nvSpPr>
          <p:spPr>
            <a:xfrm>
              <a:off x="645795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7" name="Freeform 1016">
              <a:extLst>
                <a:ext uri="{FF2B5EF4-FFF2-40B4-BE49-F238E27FC236}">
                  <a16:creationId xmlns:a16="http://schemas.microsoft.com/office/drawing/2014/main" id="{36F578EC-DFAF-905A-73B0-1C2A17A6175C}"/>
                </a:ext>
              </a:extLst>
            </p:cNvPr>
            <p:cNvSpPr/>
            <p:nvPr/>
          </p:nvSpPr>
          <p:spPr>
            <a:xfrm>
              <a:off x="64579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8" name="Freeform 1017">
              <a:extLst>
                <a:ext uri="{FF2B5EF4-FFF2-40B4-BE49-F238E27FC236}">
                  <a16:creationId xmlns:a16="http://schemas.microsoft.com/office/drawing/2014/main" id="{E4780375-9D38-33DD-5EF6-E05A839805B5}"/>
                </a:ext>
              </a:extLst>
            </p:cNvPr>
            <p:cNvSpPr/>
            <p:nvPr/>
          </p:nvSpPr>
          <p:spPr>
            <a:xfrm>
              <a:off x="64579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19" name="Freeform 1018">
              <a:extLst>
                <a:ext uri="{FF2B5EF4-FFF2-40B4-BE49-F238E27FC236}">
                  <a16:creationId xmlns:a16="http://schemas.microsoft.com/office/drawing/2014/main" id="{DF164FD8-43AE-9D00-9967-5EC9B8BF5B04}"/>
                </a:ext>
              </a:extLst>
            </p:cNvPr>
            <p:cNvSpPr/>
            <p:nvPr/>
          </p:nvSpPr>
          <p:spPr>
            <a:xfrm>
              <a:off x="64579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0" name="Freeform 1019">
              <a:extLst>
                <a:ext uri="{FF2B5EF4-FFF2-40B4-BE49-F238E27FC236}">
                  <a16:creationId xmlns:a16="http://schemas.microsoft.com/office/drawing/2014/main" id="{CD09E3DF-39BC-CA14-573F-17E1ECDF22FB}"/>
                </a:ext>
              </a:extLst>
            </p:cNvPr>
            <p:cNvSpPr/>
            <p:nvPr/>
          </p:nvSpPr>
          <p:spPr>
            <a:xfrm>
              <a:off x="64579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9E4DC628-0773-D5AC-4D5C-4251BBFA0EB6}"/>
                </a:ext>
              </a:extLst>
            </p:cNvPr>
            <p:cNvSpPr/>
            <p:nvPr/>
          </p:nvSpPr>
          <p:spPr>
            <a:xfrm>
              <a:off x="645795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75296AB3-DC22-9633-99B4-7BA05F257043}"/>
                </a:ext>
              </a:extLst>
            </p:cNvPr>
            <p:cNvSpPr/>
            <p:nvPr/>
          </p:nvSpPr>
          <p:spPr>
            <a:xfrm>
              <a:off x="64579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6984EAA0-2F7E-386F-A56D-F1F0347D1558}"/>
                </a:ext>
              </a:extLst>
            </p:cNvPr>
            <p:cNvSpPr/>
            <p:nvPr/>
          </p:nvSpPr>
          <p:spPr>
            <a:xfrm>
              <a:off x="64579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473FE728-A65A-1691-E420-93D27C7294E1}"/>
                </a:ext>
              </a:extLst>
            </p:cNvPr>
            <p:cNvSpPr/>
            <p:nvPr/>
          </p:nvSpPr>
          <p:spPr>
            <a:xfrm>
              <a:off x="64579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5" name="Freeform 1024">
              <a:extLst>
                <a:ext uri="{FF2B5EF4-FFF2-40B4-BE49-F238E27FC236}">
                  <a16:creationId xmlns:a16="http://schemas.microsoft.com/office/drawing/2014/main" id="{1482FC48-98B3-3E45-DFB9-66B7E41EED4F}"/>
                </a:ext>
              </a:extLst>
            </p:cNvPr>
            <p:cNvSpPr/>
            <p:nvPr/>
          </p:nvSpPr>
          <p:spPr>
            <a:xfrm>
              <a:off x="64579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6" name="Freeform 1025">
              <a:extLst>
                <a:ext uri="{FF2B5EF4-FFF2-40B4-BE49-F238E27FC236}">
                  <a16:creationId xmlns:a16="http://schemas.microsoft.com/office/drawing/2014/main" id="{5748B350-E51F-DF24-D6FA-FF834D70E0F6}"/>
                </a:ext>
              </a:extLst>
            </p:cNvPr>
            <p:cNvSpPr/>
            <p:nvPr/>
          </p:nvSpPr>
          <p:spPr>
            <a:xfrm>
              <a:off x="64579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7" name="Freeform 1026">
              <a:extLst>
                <a:ext uri="{FF2B5EF4-FFF2-40B4-BE49-F238E27FC236}">
                  <a16:creationId xmlns:a16="http://schemas.microsoft.com/office/drawing/2014/main" id="{4D2E6174-F80A-29AE-30F7-744960901615}"/>
                </a:ext>
              </a:extLst>
            </p:cNvPr>
            <p:cNvSpPr/>
            <p:nvPr/>
          </p:nvSpPr>
          <p:spPr>
            <a:xfrm>
              <a:off x="64579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8DEA3857-CC14-CD8D-F019-D053693DFF22}"/>
                </a:ext>
              </a:extLst>
            </p:cNvPr>
            <p:cNvSpPr/>
            <p:nvPr/>
          </p:nvSpPr>
          <p:spPr>
            <a:xfrm>
              <a:off x="64579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F4E5681E-1F06-4CED-7B92-096D199E082E}"/>
                </a:ext>
              </a:extLst>
            </p:cNvPr>
            <p:cNvSpPr/>
            <p:nvPr/>
          </p:nvSpPr>
          <p:spPr>
            <a:xfrm>
              <a:off x="64579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0" name="Freeform 1029">
              <a:extLst>
                <a:ext uri="{FF2B5EF4-FFF2-40B4-BE49-F238E27FC236}">
                  <a16:creationId xmlns:a16="http://schemas.microsoft.com/office/drawing/2014/main" id="{A84206FA-287E-B3FE-394C-05F8E740FAF0}"/>
                </a:ext>
              </a:extLst>
            </p:cNvPr>
            <p:cNvSpPr/>
            <p:nvPr/>
          </p:nvSpPr>
          <p:spPr>
            <a:xfrm>
              <a:off x="64579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1" name="Freeform 1030">
              <a:extLst>
                <a:ext uri="{FF2B5EF4-FFF2-40B4-BE49-F238E27FC236}">
                  <a16:creationId xmlns:a16="http://schemas.microsoft.com/office/drawing/2014/main" id="{B1817DBE-5411-0ECC-7351-C1FABF1B0043}"/>
                </a:ext>
              </a:extLst>
            </p:cNvPr>
            <p:cNvSpPr/>
            <p:nvPr/>
          </p:nvSpPr>
          <p:spPr>
            <a:xfrm>
              <a:off x="64579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2" name="Freeform 1031">
              <a:extLst>
                <a:ext uri="{FF2B5EF4-FFF2-40B4-BE49-F238E27FC236}">
                  <a16:creationId xmlns:a16="http://schemas.microsoft.com/office/drawing/2014/main" id="{D249A277-1F84-DC3C-791D-F01A6D877655}"/>
                </a:ext>
              </a:extLst>
            </p:cNvPr>
            <p:cNvSpPr/>
            <p:nvPr/>
          </p:nvSpPr>
          <p:spPr>
            <a:xfrm>
              <a:off x="64579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3" name="Freeform 1032">
              <a:extLst>
                <a:ext uri="{FF2B5EF4-FFF2-40B4-BE49-F238E27FC236}">
                  <a16:creationId xmlns:a16="http://schemas.microsoft.com/office/drawing/2014/main" id="{7A49ABAD-887E-5B5A-88E6-A3388B6D120B}"/>
                </a:ext>
              </a:extLst>
            </p:cNvPr>
            <p:cNvSpPr/>
            <p:nvPr/>
          </p:nvSpPr>
          <p:spPr>
            <a:xfrm>
              <a:off x="656272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4" name="Freeform 1033">
              <a:extLst>
                <a:ext uri="{FF2B5EF4-FFF2-40B4-BE49-F238E27FC236}">
                  <a16:creationId xmlns:a16="http://schemas.microsoft.com/office/drawing/2014/main" id="{A992AADF-7034-1B98-50C2-66F34D49C0A7}"/>
                </a:ext>
              </a:extLst>
            </p:cNvPr>
            <p:cNvSpPr/>
            <p:nvPr/>
          </p:nvSpPr>
          <p:spPr>
            <a:xfrm>
              <a:off x="656272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5" name="Freeform 1034">
              <a:extLst>
                <a:ext uri="{FF2B5EF4-FFF2-40B4-BE49-F238E27FC236}">
                  <a16:creationId xmlns:a16="http://schemas.microsoft.com/office/drawing/2014/main" id="{D09482EA-BEE1-8910-DBE2-74DE1A54452A}"/>
                </a:ext>
              </a:extLst>
            </p:cNvPr>
            <p:cNvSpPr/>
            <p:nvPr/>
          </p:nvSpPr>
          <p:spPr>
            <a:xfrm>
              <a:off x="65627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7399423B-1917-6722-2BF5-8015774CA237}"/>
                </a:ext>
              </a:extLst>
            </p:cNvPr>
            <p:cNvSpPr/>
            <p:nvPr/>
          </p:nvSpPr>
          <p:spPr>
            <a:xfrm>
              <a:off x="65627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7" name="Freeform 1036">
              <a:extLst>
                <a:ext uri="{FF2B5EF4-FFF2-40B4-BE49-F238E27FC236}">
                  <a16:creationId xmlns:a16="http://schemas.microsoft.com/office/drawing/2014/main" id="{F881AB6C-2B8F-E686-C609-B97D6F80E897}"/>
                </a:ext>
              </a:extLst>
            </p:cNvPr>
            <p:cNvSpPr/>
            <p:nvPr/>
          </p:nvSpPr>
          <p:spPr>
            <a:xfrm>
              <a:off x="656272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1D042540-A7F6-4072-828C-3FC1178CF127}"/>
                </a:ext>
              </a:extLst>
            </p:cNvPr>
            <p:cNvSpPr/>
            <p:nvPr/>
          </p:nvSpPr>
          <p:spPr>
            <a:xfrm>
              <a:off x="65627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39" name="Freeform 1038">
              <a:extLst>
                <a:ext uri="{FF2B5EF4-FFF2-40B4-BE49-F238E27FC236}">
                  <a16:creationId xmlns:a16="http://schemas.microsoft.com/office/drawing/2014/main" id="{6CA8EF88-9C52-C626-92CA-D82CFD441E86}"/>
                </a:ext>
              </a:extLst>
            </p:cNvPr>
            <p:cNvSpPr/>
            <p:nvPr/>
          </p:nvSpPr>
          <p:spPr>
            <a:xfrm>
              <a:off x="65627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CBD8CD1-1BD2-46ED-0504-0D1A597E6DEE}"/>
                </a:ext>
              </a:extLst>
            </p:cNvPr>
            <p:cNvSpPr/>
            <p:nvPr/>
          </p:nvSpPr>
          <p:spPr>
            <a:xfrm>
              <a:off x="65627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1" name="Freeform 1040">
              <a:extLst>
                <a:ext uri="{FF2B5EF4-FFF2-40B4-BE49-F238E27FC236}">
                  <a16:creationId xmlns:a16="http://schemas.microsoft.com/office/drawing/2014/main" id="{BC8B14F6-EFF4-0BFE-A1C6-EBF2A5A78B9C}"/>
                </a:ext>
              </a:extLst>
            </p:cNvPr>
            <p:cNvSpPr/>
            <p:nvPr/>
          </p:nvSpPr>
          <p:spPr>
            <a:xfrm>
              <a:off x="65627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8BB2DA16-B82E-D3DA-7525-31A68D367956}"/>
                </a:ext>
              </a:extLst>
            </p:cNvPr>
            <p:cNvSpPr/>
            <p:nvPr/>
          </p:nvSpPr>
          <p:spPr>
            <a:xfrm>
              <a:off x="65627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3" name="Freeform 1042">
              <a:extLst>
                <a:ext uri="{FF2B5EF4-FFF2-40B4-BE49-F238E27FC236}">
                  <a16:creationId xmlns:a16="http://schemas.microsoft.com/office/drawing/2014/main" id="{09B93266-EB58-C615-6C47-A5EE80C9DE3D}"/>
                </a:ext>
              </a:extLst>
            </p:cNvPr>
            <p:cNvSpPr/>
            <p:nvPr/>
          </p:nvSpPr>
          <p:spPr>
            <a:xfrm>
              <a:off x="65627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BA8D7DC1-74AB-D51E-7585-D7D3170A7F53}"/>
                </a:ext>
              </a:extLst>
            </p:cNvPr>
            <p:cNvSpPr/>
            <p:nvPr/>
          </p:nvSpPr>
          <p:spPr>
            <a:xfrm>
              <a:off x="65627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5" name="Freeform 1044">
              <a:extLst>
                <a:ext uri="{FF2B5EF4-FFF2-40B4-BE49-F238E27FC236}">
                  <a16:creationId xmlns:a16="http://schemas.microsoft.com/office/drawing/2014/main" id="{ABAE72B6-2031-9F8B-4AC1-4BB3E795A1D4}"/>
                </a:ext>
              </a:extLst>
            </p:cNvPr>
            <p:cNvSpPr/>
            <p:nvPr/>
          </p:nvSpPr>
          <p:spPr>
            <a:xfrm>
              <a:off x="65627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73B098AE-8C28-AC51-759D-634F1A43FF09}"/>
                </a:ext>
              </a:extLst>
            </p:cNvPr>
            <p:cNvSpPr/>
            <p:nvPr/>
          </p:nvSpPr>
          <p:spPr>
            <a:xfrm>
              <a:off x="666750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7" name="Freeform 1046">
              <a:extLst>
                <a:ext uri="{FF2B5EF4-FFF2-40B4-BE49-F238E27FC236}">
                  <a16:creationId xmlns:a16="http://schemas.microsoft.com/office/drawing/2014/main" id="{68D5FAE9-8886-D045-6401-25A72FFAF093}"/>
                </a:ext>
              </a:extLst>
            </p:cNvPr>
            <p:cNvSpPr/>
            <p:nvPr/>
          </p:nvSpPr>
          <p:spPr>
            <a:xfrm>
              <a:off x="666750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8" name="Freeform 1047">
              <a:extLst>
                <a:ext uri="{FF2B5EF4-FFF2-40B4-BE49-F238E27FC236}">
                  <a16:creationId xmlns:a16="http://schemas.microsoft.com/office/drawing/2014/main" id="{3034E8C2-A2B9-7998-4A6B-02CB8EAD73E4}"/>
                </a:ext>
              </a:extLst>
            </p:cNvPr>
            <p:cNvSpPr/>
            <p:nvPr/>
          </p:nvSpPr>
          <p:spPr>
            <a:xfrm>
              <a:off x="66675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49" name="Freeform 1048">
              <a:extLst>
                <a:ext uri="{FF2B5EF4-FFF2-40B4-BE49-F238E27FC236}">
                  <a16:creationId xmlns:a16="http://schemas.microsoft.com/office/drawing/2014/main" id="{8F402862-686F-581A-F501-073F5EF35653}"/>
                </a:ext>
              </a:extLst>
            </p:cNvPr>
            <p:cNvSpPr/>
            <p:nvPr/>
          </p:nvSpPr>
          <p:spPr>
            <a:xfrm>
              <a:off x="66675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0" name="Freeform 1049">
              <a:extLst>
                <a:ext uri="{FF2B5EF4-FFF2-40B4-BE49-F238E27FC236}">
                  <a16:creationId xmlns:a16="http://schemas.microsoft.com/office/drawing/2014/main" id="{0FF18FB8-68DB-9C28-1042-2A48622A2DE4}"/>
                </a:ext>
              </a:extLst>
            </p:cNvPr>
            <p:cNvSpPr/>
            <p:nvPr/>
          </p:nvSpPr>
          <p:spPr>
            <a:xfrm>
              <a:off x="66675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1" name="Freeform 1050">
              <a:extLst>
                <a:ext uri="{FF2B5EF4-FFF2-40B4-BE49-F238E27FC236}">
                  <a16:creationId xmlns:a16="http://schemas.microsoft.com/office/drawing/2014/main" id="{FA8C6846-55BE-2B38-6ED8-B5252084D58C}"/>
                </a:ext>
              </a:extLst>
            </p:cNvPr>
            <p:cNvSpPr/>
            <p:nvPr/>
          </p:nvSpPr>
          <p:spPr>
            <a:xfrm>
              <a:off x="666750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2" name="Freeform 1051">
              <a:extLst>
                <a:ext uri="{FF2B5EF4-FFF2-40B4-BE49-F238E27FC236}">
                  <a16:creationId xmlns:a16="http://schemas.microsoft.com/office/drawing/2014/main" id="{AAA914BC-96F5-9DEE-A3E6-F97BC6D3E44B}"/>
                </a:ext>
              </a:extLst>
            </p:cNvPr>
            <p:cNvSpPr/>
            <p:nvPr/>
          </p:nvSpPr>
          <p:spPr>
            <a:xfrm>
              <a:off x="66675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3" name="Freeform 1052">
              <a:extLst>
                <a:ext uri="{FF2B5EF4-FFF2-40B4-BE49-F238E27FC236}">
                  <a16:creationId xmlns:a16="http://schemas.microsoft.com/office/drawing/2014/main" id="{4B6CD53A-038A-97FD-75AA-852B9340D184}"/>
                </a:ext>
              </a:extLst>
            </p:cNvPr>
            <p:cNvSpPr/>
            <p:nvPr/>
          </p:nvSpPr>
          <p:spPr>
            <a:xfrm>
              <a:off x="66675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5800AEE8-C8A3-3A64-1915-EEF152050627}"/>
                </a:ext>
              </a:extLst>
            </p:cNvPr>
            <p:cNvSpPr/>
            <p:nvPr/>
          </p:nvSpPr>
          <p:spPr>
            <a:xfrm>
              <a:off x="66675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57B5F741-5F73-8E2D-A1B8-2E383D1D33DD}"/>
                </a:ext>
              </a:extLst>
            </p:cNvPr>
            <p:cNvSpPr/>
            <p:nvPr/>
          </p:nvSpPr>
          <p:spPr>
            <a:xfrm>
              <a:off x="66675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6" name="Freeform 1055">
              <a:extLst>
                <a:ext uri="{FF2B5EF4-FFF2-40B4-BE49-F238E27FC236}">
                  <a16:creationId xmlns:a16="http://schemas.microsoft.com/office/drawing/2014/main" id="{2ECE3AB1-EFFB-E904-50EC-C88BC3ED149E}"/>
                </a:ext>
              </a:extLst>
            </p:cNvPr>
            <p:cNvSpPr/>
            <p:nvPr/>
          </p:nvSpPr>
          <p:spPr>
            <a:xfrm>
              <a:off x="66675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7" name="Freeform 1056">
              <a:extLst>
                <a:ext uri="{FF2B5EF4-FFF2-40B4-BE49-F238E27FC236}">
                  <a16:creationId xmlns:a16="http://schemas.microsoft.com/office/drawing/2014/main" id="{B1D6FC69-497A-AA43-341C-6FB458F7580F}"/>
                </a:ext>
              </a:extLst>
            </p:cNvPr>
            <p:cNvSpPr/>
            <p:nvPr/>
          </p:nvSpPr>
          <p:spPr>
            <a:xfrm>
              <a:off x="66675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C65D8DD2-797D-1F9B-5FDD-0C3431BDE738}"/>
                </a:ext>
              </a:extLst>
            </p:cNvPr>
            <p:cNvSpPr/>
            <p:nvPr/>
          </p:nvSpPr>
          <p:spPr>
            <a:xfrm>
              <a:off x="66675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59" name="Freeform 1058">
              <a:extLst>
                <a:ext uri="{FF2B5EF4-FFF2-40B4-BE49-F238E27FC236}">
                  <a16:creationId xmlns:a16="http://schemas.microsoft.com/office/drawing/2014/main" id="{DBEEA8BD-AAC9-038B-E422-C288CC70FB47}"/>
                </a:ext>
              </a:extLst>
            </p:cNvPr>
            <p:cNvSpPr/>
            <p:nvPr/>
          </p:nvSpPr>
          <p:spPr>
            <a:xfrm>
              <a:off x="66675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9C0845B0-8838-1808-76D8-1C9972F91362}"/>
                </a:ext>
              </a:extLst>
            </p:cNvPr>
            <p:cNvSpPr/>
            <p:nvPr/>
          </p:nvSpPr>
          <p:spPr>
            <a:xfrm>
              <a:off x="66675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D75893E2-BBB2-16B5-F724-F7F8907C42EC}"/>
                </a:ext>
              </a:extLst>
            </p:cNvPr>
            <p:cNvSpPr/>
            <p:nvPr/>
          </p:nvSpPr>
          <p:spPr>
            <a:xfrm>
              <a:off x="66675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DE0D2E4B-5785-7F5E-7038-5E8498022979}"/>
                </a:ext>
              </a:extLst>
            </p:cNvPr>
            <p:cNvSpPr/>
            <p:nvPr/>
          </p:nvSpPr>
          <p:spPr>
            <a:xfrm>
              <a:off x="67722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4C4E45DD-FFB0-6D11-B57E-C13F128CA39F}"/>
                </a:ext>
              </a:extLst>
            </p:cNvPr>
            <p:cNvSpPr/>
            <p:nvPr/>
          </p:nvSpPr>
          <p:spPr>
            <a:xfrm>
              <a:off x="6772275"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093C84F7-4608-DB5B-0D55-3E373ACB0581}"/>
                </a:ext>
              </a:extLst>
            </p:cNvPr>
            <p:cNvSpPr/>
            <p:nvPr/>
          </p:nvSpPr>
          <p:spPr>
            <a:xfrm>
              <a:off x="67722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5" name="Freeform 1064">
              <a:extLst>
                <a:ext uri="{FF2B5EF4-FFF2-40B4-BE49-F238E27FC236}">
                  <a16:creationId xmlns:a16="http://schemas.microsoft.com/office/drawing/2014/main" id="{5B5C727E-F90A-A2D2-A32A-BD98EFBCBD57}"/>
                </a:ext>
              </a:extLst>
            </p:cNvPr>
            <p:cNvSpPr/>
            <p:nvPr/>
          </p:nvSpPr>
          <p:spPr>
            <a:xfrm>
              <a:off x="677227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6" name="Freeform 1065">
              <a:extLst>
                <a:ext uri="{FF2B5EF4-FFF2-40B4-BE49-F238E27FC236}">
                  <a16:creationId xmlns:a16="http://schemas.microsoft.com/office/drawing/2014/main" id="{4FD1AD9B-2D82-DB10-E05A-0678F41B37B5}"/>
                </a:ext>
              </a:extLst>
            </p:cNvPr>
            <p:cNvSpPr/>
            <p:nvPr/>
          </p:nvSpPr>
          <p:spPr>
            <a:xfrm>
              <a:off x="67722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7" name="Freeform 1066">
              <a:extLst>
                <a:ext uri="{FF2B5EF4-FFF2-40B4-BE49-F238E27FC236}">
                  <a16:creationId xmlns:a16="http://schemas.microsoft.com/office/drawing/2014/main" id="{1C8EBCAC-9511-40B3-AF78-6EF5B6D785C8}"/>
                </a:ext>
              </a:extLst>
            </p:cNvPr>
            <p:cNvSpPr/>
            <p:nvPr/>
          </p:nvSpPr>
          <p:spPr>
            <a:xfrm>
              <a:off x="67722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8" name="Freeform 1067">
              <a:extLst>
                <a:ext uri="{FF2B5EF4-FFF2-40B4-BE49-F238E27FC236}">
                  <a16:creationId xmlns:a16="http://schemas.microsoft.com/office/drawing/2014/main" id="{781A0F8A-D6B9-DA7D-A981-BDD249A01D29}"/>
                </a:ext>
              </a:extLst>
            </p:cNvPr>
            <p:cNvSpPr/>
            <p:nvPr/>
          </p:nvSpPr>
          <p:spPr>
            <a:xfrm>
              <a:off x="67722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69" name="Freeform 1068">
              <a:extLst>
                <a:ext uri="{FF2B5EF4-FFF2-40B4-BE49-F238E27FC236}">
                  <a16:creationId xmlns:a16="http://schemas.microsoft.com/office/drawing/2014/main" id="{BCE6397F-B20F-D5EA-6D8E-4D75939CF5EB}"/>
                </a:ext>
              </a:extLst>
            </p:cNvPr>
            <p:cNvSpPr/>
            <p:nvPr/>
          </p:nvSpPr>
          <p:spPr>
            <a:xfrm>
              <a:off x="67722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0" name="Freeform 1069">
              <a:extLst>
                <a:ext uri="{FF2B5EF4-FFF2-40B4-BE49-F238E27FC236}">
                  <a16:creationId xmlns:a16="http://schemas.microsoft.com/office/drawing/2014/main" id="{7762875D-1736-D641-6D9D-A607422045CC}"/>
                </a:ext>
              </a:extLst>
            </p:cNvPr>
            <p:cNvSpPr/>
            <p:nvPr/>
          </p:nvSpPr>
          <p:spPr>
            <a:xfrm>
              <a:off x="67722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1" name="Freeform 1070">
              <a:extLst>
                <a:ext uri="{FF2B5EF4-FFF2-40B4-BE49-F238E27FC236}">
                  <a16:creationId xmlns:a16="http://schemas.microsoft.com/office/drawing/2014/main" id="{95842B03-2B57-70F0-7432-E93620D16785}"/>
                </a:ext>
              </a:extLst>
            </p:cNvPr>
            <p:cNvSpPr/>
            <p:nvPr/>
          </p:nvSpPr>
          <p:spPr>
            <a:xfrm>
              <a:off x="67722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2" name="Freeform 1071">
              <a:extLst>
                <a:ext uri="{FF2B5EF4-FFF2-40B4-BE49-F238E27FC236}">
                  <a16:creationId xmlns:a16="http://schemas.microsoft.com/office/drawing/2014/main" id="{98A838DF-1DE5-BFF8-C5B1-7013DA9CEDCC}"/>
                </a:ext>
              </a:extLst>
            </p:cNvPr>
            <p:cNvSpPr/>
            <p:nvPr/>
          </p:nvSpPr>
          <p:spPr>
            <a:xfrm>
              <a:off x="67722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F5B2E783-D159-78E4-40EF-8D7F543A044C}"/>
                </a:ext>
              </a:extLst>
            </p:cNvPr>
            <p:cNvSpPr/>
            <p:nvPr/>
          </p:nvSpPr>
          <p:spPr>
            <a:xfrm>
              <a:off x="67722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4" name="Freeform 1073">
              <a:extLst>
                <a:ext uri="{FF2B5EF4-FFF2-40B4-BE49-F238E27FC236}">
                  <a16:creationId xmlns:a16="http://schemas.microsoft.com/office/drawing/2014/main" id="{3EBF7AB4-86BE-34FD-D3D6-372E51A59A60}"/>
                </a:ext>
              </a:extLst>
            </p:cNvPr>
            <p:cNvSpPr/>
            <p:nvPr/>
          </p:nvSpPr>
          <p:spPr>
            <a:xfrm>
              <a:off x="67722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5" name="Freeform 1074">
              <a:extLst>
                <a:ext uri="{FF2B5EF4-FFF2-40B4-BE49-F238E27FC236}">
                  <a16:creationId xmlns:a16="http://schemas.microsoft.com/office/drawing/2014/main" id="{015551E2-7C72-4382-3B91-11C8C3EDF43A}"/>
                </a:ext>
              </a:extLst>
            </p:cNvPr>
            <p:cNvSpPr/>
            <p:nvPr/>
          </p:nvSpPr>
          <p:spPr>
            <a:xfrm>
              <a:off x="6877050"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C27B3ED4-8E5D-0A62-69CD-24E76AE0F848}"/>
                </a:ext>
              </a:extLst>
            </p:cNvPr>
            <p:cNvSpPr/>
            <p:nvPr/>
          </p:nvSpPr>
          <p:spPr>
            <a:xfrm>
              <a:off x="68770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6FD0A9FC-05E4-582E-D091-7F7474D4B944}"/>
                </a:ext>
              </a:extLst>
            </p:cNvPr>
            <p:cNvSpPr/>
            <p:nvPr/>
          </p:nvSpPr>
          <p:spPr>
            <a:xfrm>
              <a:off x="687705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E34A14B6-4270-FF6D-1601-4E26A79713CB}"/>
                </a:ext>
              </a:extLst>
            </p:cNvPr>
            <p:cNvSpPr/>
            <p:nvPr/>
          </p:nvSpPr>
          <p:spPr>
            <a:xfrm>
              <a:off x="68770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2FF517AC-E0E2-C9EA-7C1E-EB4C5AEFE2C9}"/>
                </a:ext>
              </a:extLst>
            </p:cNvPr>
            <p:cNvSpPr/>
            <p:nvPr/>
          </p:nvSpPr>
          <p:spPr>
            <a:xfrm>
              <a:off x="68770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0E013C12-9F68-967F-F238-2CC70F7B2D90}"/>
                </a:ext>
              </a:extLst>
            </p:cNvPr>
            <p:cNvSpPr/>
            <p:nvPr/>
          </p:nvSpPr>
          <p:spPr>
            <a:xfrm>
              <a:off x="68770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EDEAB8AB-2BDB-618A-AA69-D77BE203F893}"/>
                </a:ext>
              </a:extLst>
            </p:cNvPr>
            <p:cNvSpPr/>
            <p:nvPr/>
          </p:nvSpPr>
          <p:spPr>
            <a:xfrm>
              <a:off x="68770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2" name="Freeform 1081">
              <a:extLst>
                <a:ext uri="{FF2B5EF4-FFF2-40B4-BE49-F238E27FC236}">
                  <a16:creationId xmlns:a16="http://schemas.microsoft.com/office/drawing/2014/main" id="{E9DE6489-0879-F33F-283E-F4A612DF93A0}"/>
                </a:ext>
              </a:extLst>
            </p:cNvPr>
            <p:cNvSpPr/>
            <p:nvPr/>
          </p:nvSpPr>
          <p:spPr>
            <a:xfrm>
              <a:off x="687705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452373F6-7225-63D9-C591-C990C244EF98}"/>
                </a:ext>
              </a:extLst>
            </p:cNvPr>
            <p:cNvSpPr/>
            <p:nvPr/>
          </p:nvSpPr>
          <p:spPr>
            <a:xfrm>
              <a:off x="68770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4" name="Freeform 1083">
              <a:extLst>
                <a:ext uri="{FF2B5EF4-FFF2-40B4-BE49-F238E27FC236}">
                  <a16:creationId xmlns:a16="http://schemas.microsoft.com/office/drawing/2014/main" id="{4A53B9F5-3037-5750-1BFD-2E0C2EAFD4BD}"/>
                </a:ext>
              </a:extLst>
            </p:cNvPr>
            <p:cNvSpPr/>
            <p:nvPr/>
          </p:nvSpPr>
          <p:spPr>
            <a:xfrm>
              <a:off x="68770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5" name="Freeform 1084">
              <a:extLst>
                <a:ext uri="{FF2B5EF4-FFF2-40B4-BE49-F238E27FC236}">
                  <a16:creationId xmlns:a16="http://schemas.microsoft.com/office/drawing/2014/main" id="{615B20B4-576F-52BD-1DA6-A1B803A957AB}"/>
                </a:ext>
              </a:extLst>
            </p:cNvPr>
            <p:cNvSpPr/>
            <p:nvPr/>
          </p:nvSpPr>
          <p:spPr>
            <a:xfrm>
              <a:off x="68770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6" name="Freeform 1085">
              <a:extLst>
                <a:ext uri="{FF2B5EF4-FFF2-40B4-BE49-F238E27FC236}">
                  <a16:creationId xmlns:a16="http://schemas.microsoft.com/office/drawing/2014/main" id="{E1AA752E-411B-CA06-EFA3-810DA82A2422}"/>
                </a:ext>
              </a:extLst>
            </p:cNvPr>
            <p:cNvSpPr/>
            <p:nvPr/>
          </p:nvSpPr>
          <p:spPr>
            <a:xfrm>
              <a:off x="68770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7" name="Freeform 1086">
              <a:extLst>
                <a:ext uri="{FF2B5EF4-FFF2-40B4-BE49-F238E27FC236}">
                  <a16:creationId xmlns:a16="http://schemas.microsoft.com/office/drawing/2014/main" id="{B84EFBEE-F656-2D47-62CB-BE2C40AA1A9C}"/>
                </a:ext>
              </a:extLst>
            </p:cNvPr>
            <p:cNvSpPr/>
            <p:nvPr/>
          </p:nvSpPr>
          <p:spPr>
            <a:xfrm>
              <a:off x="68770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8" name="Freeform 1087">
              <a:extLst>
                <a:ext uri="{FF2B5EF4-FFF2-40B4-BE49-F238E27FC236}">
                  <a16:creationId xmlns:a16="http://schemas.microsoft.com/office/drawing/2014/main" id="{E77B5AB6-2A1D-BFD9-82E1-C54EDCB6BEEC}"/>
                </a:ext>
              </a:extLst>
            </p:cNvPr>
            <p:cNvSpPr/>
            <p:nvPr/>
          </p:nvSpPr>
          <p:spPr>
            <a:xfrm>
              <a:off x="68770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89" name="Freeform 1088">
              <a:extLst>
                <a:ext uri="{FF2B5EF4-FFF2-40B4-BE49-F238E27FC236}">
                  <a16:creationId xmlns:a16="http://schemas.microsoft.com/office/drawing/2014/main" id="{E3907ED6-C006-4294-E3D3-467C69F22BD8}"/>
                </a:ext>
              </a:extLst>
            </p:cNvPr>
            <p:cNvSpPr/>
            <p:nvPr/>
          </p:nvSpPr>
          <p:spPr>
            <a:xfrm>
              <a:off x="68770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0" name="Freeform 1089">
              <a:extLst>
                <a:ext uri="{FF2B5EF4-FFF2-40B4-BE49-F238E27FC236}">
                  <a16:creationId xmlns:a16="http://schemas.microsoft.com/office/drawing/2014/main" id="{F3A97590-911C-3F91-0968-81D18C25E1EA}"/>
                </a:ext>
              </a:extLst>
            </p:cNvPr>
            <p:cNvSpPr/>
            <p:nvPr/>
          </p:nvSpPr>
          <p:spPr>
            <a:xfrm>
              <a:off x="68770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1" name="Freeform 1090">
              <a:extLst>
                <a:ext uri="{FF2B5EF4-FFF2-40B4-BE49-F238E27FC236}">
                  <a16:creationId xmlns:a16="http://schemas.microsoft.com/office/drawing/2014/main" id="{A24D5A5C-20CF-9EC2-C015-0A7A51B7AD3B}"/>
                </a:ext>
              </a:extLst>
            </p:cNvPr>
            <p:cNvSpPr/>
            <p:nvPr/>
          </p:nvSpPr>
          <p:spPr>
            <a:xfrm>
              <a:off x="698182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2" name="Freeform 1091">
              <a:extLst>
                <a:ext uri="{FF2B5EF4-FFF2-40B4-BE49-F238E27FC236}">
                  <a16:creationId xmlns:a16="http://schemas.microsoft.com/office/drawing/2014/main" id="{C47EC82C-4403-0591-AFED-4D161D4A180D}"/>
                </a:ext>
              </a:extLst>
            </p:cNvPr>
            <p:cNvSpPr/>
            <p:nvPr/>
          </p:nvSpPr>
          <p:spPr>
            <a:xfrm>
              <a:off x="6981825" y="13811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3" name="Freeform 1092">
              <a:extLst>
                <a:ext uri="{FF2B5EF4-FFF2-40B4-BE49-F238E27FC236}">
                  <a16:creationId xmlns:a16="http://schemas.microsoft.com/office/drawing/2014/main" id="{126FF0C7-9934-DDC1-DEB2-E572FC49FC23}"/>
                </a:ext>
              </a:extLst>
            </p:cNvPr>
            <p:cNvSpPr/>
            <p:nvPr/>
          </p:nvSpPr>
          <p:spPr>
            <a:xfrm>
              <a:off x="698182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4" name="Freeform 1093">
              <a:extLst>
                <a:ext uri="{FF2B5EF4-FFF2-40B4-BE49-F238E27FC236}">
                  <a16:creationId xmlns:a16="http://schemas.microsoft.com/office/drawing/2014/main" id="{8840550A-DDEC-3A78-7967-FB479033C49F}"/>
                </a:ext>
              </a:extLst>
            </p:cNvPr>
            <p:cNvSpPr/>
            <p:nvPr/>
          </p:nvSpPr>
          <p:spPr>
            <a:xfrm>
              <a:off x="6981825"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5" name="Freeform 1094">
              <a:extLst>
                <a:ext uri="{FF2B5EF4-FFF2-40B4-BE49-F238E27FC236}">
                  <a16:creationId xmlns:a16="http://schemas.microsoft.com/office/drawing/2014/main" id="{8434CBF8-1454-9738-D342-E2573A9799CE}"/>
                </a:ext>
              </a:extLst>
            </p:cNvPr>
            <p:cNvSpPr/>
            <p:nvPr/>
          </p:nvSpPr>
          <p:spPr>
            <a:xfrm>
              <a:off x="69818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6" name="Freeform 1095">
              <a:extLst>
                <a:ext uri="{FF2B5EF4-FFF2-40B4-BE49-F238E27FC236}">
                  <a16:creationId xmlns:a16="http://schemas.microsoft.com/office/drawing/2014/main" id="{6DC6B514-D6CA-A351-A814-4FDD207EE369}"/>
                </a:ext>
              </a:extLst>
            </p:cNvPr>
            <p:cNvSpPr/>
            <p:nvPr/>
          </p:nvSpPr>
          <p:spPr>
            <a:xfrm>
              <a:off x="69818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7" name="Freeform 1096">
              <a:extLst>
                <a:ext uri="{FF2B5EF4-FFF2-40B4-BE49-F238E27FC236}">
                  <a16:creationId xmlns:a16="http://schemas.microsoft.com/office/drawing/2014/main" id="{4C3B13E3-F870-B6B0-0FBC-D6A32E5B5EBB}"/>
                </a:ext>
              </a:extLst>
            </p:cNvPr>
            <p:cNvSpPr/>
            <p:nvPr/>
          </p:nvSpPr>
          <p:spPr>
            <a:xfrm>
              <a:off x="69818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8" name="Freeform 1097">
              <a:extLst>
                <a:ext uri="{FF2B5EF4-FFF2-40B4-BE49-F238E27FC236}">
                  <a16:creationId xmlns:a16="http://schemas.microsoft.com/office/drawing/2014/main" id="{932B0D9A-519C-C2BC-EF27-6213F37991A7}"/>
                </a:ext>
              </a:extLst>
            </p:cNvPr>
            <p:cNvSpPr/>
            <p:nvPr/>
          </p:nvSpPr>
          <p:spPr>
            <a:xfrm>
              <a:off x="69818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099" name="Freeform 1098">
              <a:extLst>
                <a:ext uri="{FF2B5EF4-FFF2-40B4-BE49-F238E27FC236}">
                  <a16:creationId xmlns:a16="http://schemas.microsoft.com/office/drawing/2014/main" id="{DEAAFBC6-EA67-5A84-824B-4E928676B526}"/>
                </a:ext>
              </a:extLst>
            </p:cNvPr>
            <p:cNvSpPr/>
            <p:nvPr/>
          </p:nvSpPr>
          <p:spPr>
            <a:xfrm>
              <a:off x="69818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0" name="Freeform 1099">
              <a:extLst>
                <a:ext uri="{FF2B5EF4-FFF2-40B4-BE49-F238E27FC236}">
                  <a16:creationId xmlns:a16="http://schemas.microsoft.com/office/drawing/2014/main" id="{D3E0127C-4001-D12E-18D6-79425B3BBBFC}"/>
                </a:ext>
              </a:extLst>
            </p:cNvPr>
            <p:cNvSpPr/>
            <p:nvPr/>
          </p:nvSpPr>
          <p:spPr>
            <a:xfrm>
              <a:off x="69818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1" name="Freeform 1100">
              <a:extLst>
                <a:ext uri="{FF2B5EF4-FFF2-40B4-BE49-F238E27FC236}">
                  <a16:creationId xmlns:a16="http://schemas.microsoft.com/office/drawing/2014/main" id="{A130F615-DC46-4748-7736-AE3D9A487C2A}"/>
                </a:ext>
              </a:extLst>
            </p:cNvPr>
            <p:cNvSpPr/>
            <p:nvPr/>
          </p:nvSpPr>
          <p:spPr>
            <a:xfrm>
              <a:off x="69818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2" name="Freeform 1101">
              <a:extLst>
                <a:ext uri="{FF2B5EF4-FFF2-40B4-BE49-F238E27FC236}">
                  <a16:creationId xmlns:a16="http://schemas.microsoft.com/office/drawing/2014/main" id="{26D79A12-4B7B-AFC6-BA49-0D28F85712CB}"/>
                </a:ext>
              </a:extLst>
            </p:cNvPr>
            <p:cNvSpPr/>
            <p:nvPr/>
          </p:nvSpPr>
          <p:spPr>
            <a:xfrm>
              <a:off x="69818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3" name="Freeform 1102">
              <a:extLst>
                <a:ext uri="{FF2B5EF4-FFF2-40B4-BE49-F238E27FC236}">
                  <a16:creationId xmlns:a16="http://schemas.microsoft.com/office/drawing/2014/main" id="{1C401BB0-438B-809A-D0F4-BA40C775AD61}"/>
                </a:ext>
              </a:extLst>
            </p:cNvPr>
            <p:cNvSpPr/>
            <p:nvPr/>
          </p:nvSpPr>
          <p:spPr>
            <a:xfrm>
              <a:off x="69818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4" name="Freeform 1103">
              <a:extLst>
                <a:ext uri="{FF2B5EF4-FFF2-40B4-BE49-F238E27FC236}">
                  <a16:creationId xmlns:a16="http://schemas.microsoft.com/office/drawing/2014/main" id="{3AD9A617-84AB-B2B9-F54F-5639E3749E0B}"/>
                </a:ext>
              </a:extLst>
            </p:cNvPr>
            <p:cNvSpPr/>
            <p:nvPr/>
          </p:nvSpPr>
          <p:spPr>
            <a:xfrm>
              <a:off x="698182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5" name="Freeform 1104">
              <a:extLst>
                <a:ext uri="{FF2B5EF4-FFF2-40B4-BE49-F238E27FC236}">
                  <a16:creationId xmlns:a16="http://schemas.microsoft.com/office/drawing/2014/main" id="{EE234F11-5D00-539A-7399-59C318A7839B}"/>
                </a:ext>
              </a:extLst>
            </p:cNvPr>
            <p:cNvSpPr/>
            <p:nvPr/>
          </p:nvSpPr>
          <p:spPr>
            <a:xfrm>
              <a:off x="69818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6" name="Freeform 1105">
              <a:extLst>
                <a:ext uri="{FF2B5EF4-FFF2-40B4-BE49-F238E27FC236}">
                  <a16:creationId xmlns:a16="http://schemas.microsoft.com/office/drawing/2014/main" id="{3A3CD2EE-1DE5-68F0-4B45-2DC395B34962}"/>
                </a:ext>
              </a:extLst>
            </p:cNvPr>
            <p:cNvSpPr/>
            <p:nvPr/>
          </p:nvSpPr>
          <p:spPr>
            <a:xfrm>
              <a:off x="69818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7" name="Freeform 1106">
              <a:extLst>
                <a:ext uri="{FF2B5EF4-FFF2-40B4-BE49-F238E27FC236}">
                  <a16:creationId xmlns:a16="http://schemas.microsoft.com/office/drawing/2014/main" id="{7C52D778-9049-4370-52CA-87918CEBDDDA}"/>
                </a:ext>
              </a:extLst>
            </p:cNvPr>
            <p:cNvSpPr/>
            <p:nvPr/>
          </p:nvSpPr>
          <p:spPr>
            <a:xfrm>
              <a:off x="6981825"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8" name="Freeform 1107">
              <a:extLst>
                <a:ext uri="{FF2B5EF4-FFF2-40B4-BE49-F238E27FC236}">
                  <a16:creationId xmlns:a16="http://schemas.microsoft.com/office/drawing/2014/main" id="{A1CFB350-E9B7-94CE-BF29-2655E6545289}"/>
                </a:ext>
              </a:extLst>
            </p:cNvPr>
            <p:cNvSpPr/>
            <p:nvPr/>
          </p:nvSpPr>
          <p:spPr>
            <a:xfrm>
              <a:off x="69818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09" name="Freeform 1108">
              <a:extLst>
                <a:ext uri="{FF2B5EF4-FFF2-40B4-BE49-F238E27FC236}">
                  <a16:creationId xmlns:a16="http://schemas.microsoft.com/office/drawing/2014/main" id="{EC730D16-01AE-B8AA-675B-15CE0C9B05E5}"/>
                </a:ext>
              </a:extLst>
            </p:cNvPr>
            <p:cNvSpPr/>
            <p:nvPr/>
          </p:nvSpPr>
          <p:spPr>
            <a:xfrm>
              <a:off x="69818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0" name="Freeform 1109">
              <a:extLst>
                <a:ext uri="{FF2B5EF4-FFF2-40B4-BE49-F238E27FC236}">
                  <a16:creationId xmlns:a16="http://schemas.microsoft.com/office/drawing/2014/main" id="{39B9A73F-4F98-C51C-5247-A722AAE70815}"/>
                </a:ext>
              </a:extLst>
            </p:cNvPr>
            <p:cNvSpPr/>
            <p:nvPr/>
          </p:nvSpPr>
          <p:spPr>
            <a:xfrm>
              <a:off x="708660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1" name="Freeform 1110">
              <a:extLst>
                <a:ext uri="{FF2B5EF4-FFF2-40B4-BE49-F238E27FC236}">
                  <a16:creationId xmlns:a16="http://schemas.microsoft.com/office/drawing/2014/main" id="{79BEB633-49A4-F22D-E5B6-B8A391D148CC}"/>
                </a:ext>
              </a:extLst>
            </p:cNvPr>
            <p:cNvSpPr/>
            <p:nvPr/>
          </p:nvSpPr>
          <p:spPr>
            <a:xfrm>
              <a:off x="7086600" y="14859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2" name="Freeform 1111">
              <a:extLst>
                <a:ext uri="{FF2B5EF4-FFF2-40B4-BE49-F238E27FC236}">
                  <a16:creationId xmlns:a16="http://schemas.microsoft.com/office/drawing/2014/main" id="{B75F7F14-29EA-4318-4ED1-EFFFBAF12180}"/>
                </a:ext>
              </a:extLst>
            </p:cNvPr>
            <p:cNvSpPr/>
            <p:nvPr/>
          </p:nvSpPr>
          <p:spPr>
            <a:xfrm>
              <a:off x="708660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3" name="Freeform 1112">
              <a:extLst>
                <a:ext uri="{FF2B5EF4-FFF2-40B4-BE49-F238E27FC236}">
                  <a16:creationId xmlns:a16="http://schemas.microsoft.com/office/drawing/2014/main" id="{8B0D36AA-45EC-9D77-18E3-BCF0D526680B}"/>
                </a:ext>
              </a:extLst>
            </p:cNvPr>
            <p:cNvSpPr/>
            <p:nvPr/>
          </p:nvSpPr>
          <p:spPr>
            <a:xfrm>
              <a:off x="7086600"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4" name="Freeform 1113">
              <a:extLst>
                <a:ext uri="{FF2B5EF4-FFF2-40B4-BE49-F238E27FC236}">
                  <a16:creationId xmlns:a16="http://schemas.microsoft.com/office/drawing/2014/main" id="{481C9B5F-B411-10F2-BF45-FB2007DC1F01}"/>
                </a:ext>
              </a:extLst>
            </p:cNvPr>
            <p:cNvSpPr/>
            <p:nvPr/>
          </p:nvSpPr>
          <p:spPr>
            <a:xfrm>
              <a:off x="708660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5" name="Freeform 1114">
              <a:extLst>
                <a:ext uri="{FF2B5EF4-FFF2-40B4-BE49-F238E27FC236}">
                  <a16:creationId xmlns:a16="http://schemas.microsoft.com/office/drawing/2014/main" id="{FF42532D-4B95-25B0-131A-3A62111ED6B5}"/>
                </a:ext>
              </a:extLst>
            </p:cNvPr>
            <p:cNvSpPr/>
            <p:nvPr/>
          </p:nvSpPr>
          <p:spPr>
            <a:xfrm>
              <a:off x="708660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6" name="Freeform 1115">
              <a:extLst>
                <a:ext uri="{FF2B5EF4-FFF2-40B4-BE49-F238E27FC236}">
                  <a16:creationId xmlns:a16="http://schemas.microsoft.com/office/drawing/2014/main" id="{B6021B17-EBB9-7E5A-BF0E-AF697F548137}"/>
                </a:ext>
              </a:extLst>
            </p:cNvPr>
            <p:cNvSpPr/>
            <p:nvPr/>
          </p:nvSpPr>
          <p:spPr>
            <a:xfrm>
              <a:off x="70866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7" name="Freeform 1116">
              <a:extLst>
                <a:ext uri="{FF2B5EF4-FFF2-40B4-BE49-F238E27FC236}">
                  <a16:creationId xmlns:a16="http://schemas.microsoft.com/office/drawing/2014/main" id="{01CD54BF-2B82-F4A6-12CB-59519DA9EADF}"/>
                </a:ext>
              </a:extLst>
            </p:cNvPr>
            <p:cNvSpPr/>
            <p:nvPr/>
          </p:nvSpPr>
          <p:spPr>
            <a:xfrm>
              <a:off x="708660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8" name="Freeform 1117">
              <a:extLst>
                <a:ext uri="{FF2B5EF4-FFF2-40B4-BE49-F238E27FC236}">
                  <a16:creationId xmlns:a16="http://schemas.microsoft.com/office/drawing/2014/main" id="{4C8133B2-7013-E06E-725C-DC7762C28B70}"/>
                </a:ext>
              </a:extLst>
            </p:cNvPr>
            <p:cNvSpPr/>
            <p:nvPr/>
          </p:nvSpPr>
          <p:spPr>
            <a:xfrm>
              <a:off x="708660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19" name="Freeform 1118">
              <a:extLst>
                <a:ext uri="{FF2B5EF4-FFF2-40B4-BE49-F238E27FC236}">
                  <a16:creationId xmlns:a16="http://schemas.microsoft.com/office/drawing/2014/main" id="{287C5E11-26A1-615D-EBA5-11B0DA144CDD}"/>
                </a:ext>
              </a:extLst>
            </p:cNvPr>
            <p:cNvSpPr/>
            <p:nvPr/>
          </p:nvSpPr>
          <p:spPr>
            <a:xfrm>
              <a:off x="70866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0" name="Freeform 1119">
              <a:extLst>
                <a:ext uri="{FF2B5EF4-FFF2-40B4-BE49-F238E27FC236}">
                  <a16:creationId xmlns:a16="http://schemas.microsoft.com/office/drawing/2014/main" id="{AF2D37B3-9D0A-990E-FEFC-63CB129E4239}"/>
                </a:ext>
              </a:extLst>
            </p:cNvPr>
            <p:cNvSpPr/>
            <p:nvPr/>
          </p:nvSpPr>
          <p:spPr>
            <a:xfrm>
              <a:off x="70866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1" name="Freeform 1120">
              <a:extLst>
                <a:ext uri="{FF2B5EF4-FFF2-40B4-BE49-F238E27FC236}">
                  <a16:creationId xmlns:a16="http://schemas.microsoft.com/office/drawing/2014/main" id="{61FAB459-5923-99D7-54C1-9B2040B9857D}"/>
                </a:ext>
              </a:extLst>
            </p:cNvPr>
            <p:cNvSpPr/>
            <p:nvPr/>
          </p:nvSpPr>
          <p:spPr>
            <a:xfrm>
              <a:off x="70866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2" name="Freeform 1121">
              <a:extLst>
                <a:ext uri="{FF2B5EF4-FFF2-40B4-BE49-F238E27FC236}">
                  <a16:creationId xmlns:a16="http://schemas.microsoft.com/office/drawing/2014/main" id="{B144ACBD-8417-C6EE-4A2E-EE4E3DCC8967}"/>
                </a:ext>
              </a:extLst>
            </p:cNvPr>
            <p:cNvSpPr/>
            <p:nvPr/>
          </p:nvSpPr>
          <p:spPr>
            <a:xfrm>
              <a:off x="70866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3" name="Freeform 1122">
              <a:extLst>
                <a:ext uri="{FF2B5EF4-FFF2-40B4-BE49-F238E27FC236}">
                  <a16:creationId xmlns:a16="http://schemas.microsoft.com/office/drawing/2014/main" id="{4C4D0E8D-314D-C417-E93F-126E61D8EDE8}"/>
                </a:ext>
              </a:extLst>
            </p:cNvPr>
            <p:cNvSpPr/>
            <p:nvPr/>
          </p:nvSpPr>
          <p:spPr>
            <a:xfrm>
              <a:off x="70866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4" name="Freeform 1123">
              <a:extLst>
                <a:ext uri="{FF2B5EF4-FFF2-40B4-BE49-F238E27FC236}">
                  <a16:creationId xmlns:a16="http://schemas.microsoft.com/office/drawing/2014/main" id="{0052742B-8DB0-36D7-0F65-183F8DF753D4}"/>
                </a:ext>
              </a:extLst>
            </p:cNvPr>
            <p:cNvSpPr/>
            <p:nvPr/>
          </p:nvSpPr>
          <p:spPr>
            <a:xfrm>
              <a:off x="70866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5" name="Freeform 1124">
              <a:extLst>
                <a:ext uri="{FF2B5EF4-FFF2-40B4-BE49-F238E27FC236}">
                  <a16:creationId xmlns:a16="http://schemas.microsoft.com/office/drawing/2014/main" id="{25A3E616-BFE6-715A-01CE-5986E0A95FC4}"/>
                </a:ext>
              </a:extLst>
            </p:cNvPr>
            <p:cNvSpPr/>
            <p:nvPr/>
          </p:nvSpPr>
          <p:spPr>
            <a:xfrm>
              <a:off x="70866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6" name="Freeform 1125">
              <a:extLst>
                <a:ext uri="{FF2B5EF4-FFF2-40B4-BE49-F238E27FC236}">
                  <a16:creationId xmlns:a16="http://schemas.microsoft.com/office/drawing/2014/main" id="{7D8786EA-1E6D-9852-22F4-E156CECE242D}"/>
                </a:ext>
              </a:extLst>
            </p:cNvPr>
            <p:cNvSpPr/>
            <p:nvPr/>
          </p:nvSpPr>
          <p:spPr>
            <a:xfrm>
              <a:off x="70866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7" name="Freeform 1126">
              <a:extLst>
                <a:ext uri="{FF2B5EF4-FFF2-40B4-BE49-F238E27FC236}">
                  <a16:creationId xmlns:a16="http://schemas.microsoft.com/office/drawing/2014/main" id="{EFBB1EDC-03D5-830A-B8F2-F1F01CDCA6D6}"/>
                </a:ext>
              </a:extLst>
            </p:cNvPr>
            <p:cNvSpPr/>
            <p:nvPr/>
          </p:nvSpPr>
          <p:spPr>
            <a:xfrm>
              <a:off x="70866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8" name="Freeform 1127">
              <a:extLst>
                <a:ext uri="{FF2B5EF4-FFF2-40B4-BE49-F238E27FC236}">
                  <a16:creationId xmlns:a16="http://schemas.microsoft.com/office/drawing/2014/main" id="{AB21F77B-C089-4D1C-6939-1E118949B03A}"/>
                </a:ext>
              </a:extLst>
            </p:cNvPr>
            <p:cNvSpPr/>
            <p:nvPr/>
          </p:nvSpPr>
          <p:spPr>
            <a:xfrm>
              <a:off x="70866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29" name="Freeform 1128">
              <a:extLst>
                <a:ext uri="{FF2B5EF4-FFF2-40B4-BE49-F238E27FC236}">
                  <a16:creationId xmlns:a16="http://schemas.microsoft.com/office/drawing/2014/main" id="{7FD82C17-82B4-F6C3-8071-BC0B4077BE88}"/>
                </a:ext>
              </a:extLst>
            </p:cNvPr>
            <p:cNvSpPr/>
            <p:nvPr/>
          </p:nvSpPr>
          <p:spPr>
            <a:xfrm>
              <a:off x="7191375"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0" name="Freeform 1129">
              <a:extLst>
                <a:ext uri="{FF2B5EF4-FFF2-40B4-BE49-F238E27FC236}">
                  <a16:creationId xmlns:a16="http://schemas.microsoft.com/office/drawing/2014/main" id="{A13B078A-82B7-F314-E108-8D8AEC598A3D}"/>
                </a:ext>
              </a:extLst>
            </p:cNvPr>
            <p:cNvSpPr/>
            <p:nvPr/>
          </p:nvSpPr>
          <p:spPr>
            <a:xfrm>
              <a:off x="7191375"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1" name="Freeform 1130">
              <a:extLst>
                <a:ext uri="{FF2B5EF4-FFF2-40B4-BE49-F238E27FC236}">
                  <a16:creationId xmlns:a16="http://schemas.microsoft.com/office/drawing/2014/main" id="{AD347BBA-08AF-2F7B-5502-B15AB09DC142}"/>
                </a:ext>
              </a:extLst>
            </p:cNvPr>
            <p:cNvSpPr/>
            <p:nvPr/>
          </p:nvSpPr>
          <p:spPr>
            <a:xfrm>
              <a:off x="7191375" y="16954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2" name="Freeform 1131">
              <a:extLst>
                <a:ext uri="{FF2B5EF4-FFF2-40B4-BE49-F238E27FC236}">
                  <a16:creationId xmlns:a16="http://schemas.microsoft.com/office/drawing/2014/main" id="{15665281-8DF4-33A1-594F-1644E4E90E1E}"/>
                </a:ext>
              </a:extLst>
            </p:cNvPr>
            <p:cNvSpPr/>
            <p:nvPr/>
          </p:nvSpPr>
          <p:spPr>
            <a:xfrm>
              <a:off x="7191375"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3" name="Freeform 1132">
              <a:extLst>
                <a:ext uri="{FF2B5EF4-FFF2-40B4-BE49-F238E27FC236}">
                  <a16:creationId xmlns:a16="http://schemas.microsoft.com/office/drawing/2014/main" id="{B68E7E8D-BBD7-4664-8AAF-D8C6F305E57F}"/>
                </a:ext>
              </a:extLst>
            </p:cNvPr>
            <p:cNvSpPr/>
            <p:nvPr/>
          </p:nvSpPr>
          <p:spPr>
            <a:xfrm>
              <a:off x="71913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4" name="Freeform 1133">
              <a:extLst>
                <a:ext uri="{FF2B5EF4-FFF2-40B4-BE49-F238E27FC236}">
                  <a16:creationId xmlns:a16="http://schemas.microsoft.com/office/drawing/2014/main" id="{223AE077-DC3E-FD40-D68E-B5C2F96CED0F}"/>
                </a:ext>
              </a:extLst>
            </p:cNvPr>
            <p:cNvSpPr/>
            <p:nvPr/>
          </p:nvSpPr>
          <p:spPr>
            <a:xfrm>
              <a:off x="719137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5" name="Freeform 1134">
              <a:extLst>
                <a:ext uri="{FF2B5EF4-FFF2-40B4-BE49-F238E27FC236}">
                  <a16:creationId xmlns:a16="http://schemas.microsoft.com/office/drawing/2014/main" id="{3018241E-917F-DB34-B71C-E6DA9924F6BF}"/>
                </a:ext>
              </a:extLst>
            </p:cNvPr>
            <p:cNvSpPr/>
            <p:nvPr/>
          </p:nvSpPr>
          <p:spPr>
            <a:xfrm>
              <a:off x="719137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6" name="Freeform 1135">
              <a:extLst>
                <a:ext uri="{FF2B5EF4-FFF2-40B4-BE49-F238E27FC236}">
                  <a16:creationId xmlns:a16="http://schemas.microsoft.com/office/drawing/2014/main" id="{64EB1230-1174-FB67-1D49-C7C3899B2A53}"/>
                </a:ext>
              </a:extLst>
            </p:cNvPr>
            <p:cNvSpPr/>
            <p:nvPr/>
          </p:nvSpPr>
          <p:spPr>
            <a:xfrm>
              <a:off x="719137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7" name="Freeform 1136">
              <a:extLst>
                <a:ext uri="{FF2B5EF4-FFF2-40B4-BE49-F238E27FC236}">
                  <a16:creationId xmlns:a16="http://schemas.microsoft.com/office/drawing/2014/main" id="{61FF2966-21BD-9D9A-700F-74B213CDA5CE}"/>
                </a:ext>
              </a:extLst>
            </p:cNvPr>
            <p:cNvSpPr/>
            <p:nvPr/>
          </p:nvSpPr>
          <p:spPr>
            <a:xfrm>
              <a:off x="71913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8" name="Freeform 1137">
              <a:extLst>
                <a:ext uri="{FF2B5EF4-FFF2-40B4-BE49-F238E27FC236}">
                  <a16:creationId xmlns:a16="http://schemas.microsoft.com/office/drawing/2014/main" id="{F54ACFFD-4A52-B9C8-BA85-8F2C19A393A9}"/>
                </a:ext>
              </a:extLst>
            </p:cNvPr>
            <p:cNvSpPr/>
            <p:nvPr/>
          </p:nvSpPr>
          <p:spPr>
            <a:xfrm>
              <a:off x="719137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39" name="Freeform 1138">
              <a:extLst>
                <a:ext uri="{FF2B5EF4-FFF2-40B4-BE49-F238E27FC236}">
                  <a16:creationId xmlns:a16="http://schemas.microsoft.com/office/drawing/2014/main" id="{F6C68E44-4AF7-EA01-A3E6-F798246610EB}"/>
                </a:ext>
              </a:extLst>
            </p:cNvPr>
            <p:cNvSpPr/>
            <p:nvPr/>
          </p:nvSpPr>
          <p:spPr>
            <a:xfrm>
              <a:off x="7191375"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0" name="Freeform 1139">
              <a:extLst>
                <a:ext uri="{FF2B5EF4-FFF2-40B4-BE49-F238E27FC236}">
                  <a16:creationId xmlns:a16="http://schemas.microsoft.com/office/drawing/2014/main" id="{44614F84-63D8-A7EC-E879-764B8BD6B64B}"/>
                </a:ext>
              </a:extLst>
            </p:cNvPr>
            <p:cNvSpPr/>
            <p:nvPr/>
          </p:nvSpPr>
          <p:spPr>
            <a:xfrm>
              <a:off x="719137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1" name="Freeform 1140">
              <a:extLst>
                <a:ext uri="{FF2B5EF4-FFF2-40B4-BE49-F238E27FC236}">
                  <a16:creationId xmlns:a16="http://schemas.microsoft.com/office/drawing/2014/main" id="{5B3A688F-94B8-C81F-9A1F-F5015F5DF6A1}"/>
                </a:ext>
              </a:extLst>
            </p:cNvPr>
            <p:cNvSpPr/>
            <p:nvPr/>
          </p:nvSpPr>
          <p:spPr>
            <a:xfrm>
              <a:off x="719137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2" name="Freeform 1141">
              <a:extLst>
                <a:ext uri="{FF2B5EF4-FFF2-40B4-BE49-F238E27FC236}">
                  <a16:creationId xmlns:a16="http://schemas.microsoft.com/office/drawing/2014/main" id="{33DA234E-BD6C-60C1-C49C-DABB2DD022BA}"/>
                </a:ext>
              </a:extLst>
            </p:cNvPr>
            <p:cNvSpPr/>
            <p:nvPr/>
          </p:nvSpPr>
          <p:spPr>
            <a:xfrm>
              <a:off x="7191375"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3" name="Freeform 1142">
              <a:extLst>
                <a:ext uri="{FF2B5EF4-FFF2-40B4-BE49-F238E27FC236}">
                  <a16:creationId xmlns:a16="http://schemas.microsoft.com/office/drawing/2014/main" id="{F6128E1D-2FE9-8D19-609E-25915A8CB957}"/>
                </a:ext>
              </a:extLst>
            </p:cNvPr>
            <p:cNvSpPr/>
            <p:nvPr/>
          </p:nvSpPr>
          <p:spPr>
            <a:xfrm>
              <a:off x="719137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4" name="Freeform 1143">
              <a:extLst>
                <a:ext uri="{FF2B5EF4-FFF2-40B4-BE49-F238E27FC236}">
                  <a16:creationId xmlns:a16="http://schemas.microsoft.com/office/drawing/2014/main" id="{54854967-D5BA-95EE-1B20-99690B29F746}"/>
                </a:ext>
              </a:extLst>
            </p:cNvPr>
            <p:cNvSpPr/>
            <p:nvPr/>
          </p:nvSpPr>
          <p:spPr>
            <a:xfrm>
              <a:off x="71913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5" name="Freeform 1144">
              <a:extLst>
                <a:ext uri="{FF2B5EF4-FFF2-40B4-BE49-F238E27FC236}">
                  <a16:creationId xmlns:a16="http://schemas.microsoft.com/office/drawing/2014/main" id="{4A0BB9EF-5C2C-9242-B752-8E9DDF840215}"/>
                </a:ext>
              </a:extLst>
            </p:cNvPr>
            <p:cNvSpPr/>
            <p:nvPr/>
          </p:nvSpPr>
          <p:spPr>
            <a:xfrm>
              <a:off x="71913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6" name="Freeform 1145">
              <a:extLst>
                <a:ext uri="{FF2B5EF4-FFF2-40B4-BE49-F238E27FC236}">
                  <a16:creationId xmlns:a16="http://schemas.microsoft.com/office/drawing/2014/main" id="{925158A5-A736-F766-9DD3-C2C79F3FD589}"/>
                </a:ext>
              </a:extLst>
            </p:cNvPr>
            <p:cNvSpPr/>
            <p:nvPr/>
          </p:nvSpPr>
          <p:spPr>
            <a:xfrm>
              <a:off x="7296150" y="1276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7" name="Freeform 1146">
              <a:extLst>
                <a:ext uri="{FF2B5EF4-FFF2-40B4-BE49-F238E27FC236}">
                  <a16:creationId xmlns:a16="http://schemas.microsoft.com/office/drawing/2014/main" id="{F0CF2893-9D45-38A8-B5CD-58619C4D079F}"/>
                </a:ext>
              </a:extLst>
            </p:cNvPr>
            <p:cNvSpPr/>
            <p:nvPr/>
          </p:nvSpPr>
          <p:spPr>
            <a:xfrm>
              <a:off x="7296150" y="15906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8" name="Freeform 1147">
              <a:extLst>
                <a:ext uri="{FF2B5EF4-FFF2-40B4-BE49-F238E27FC236}">
                  <a16:creationId xmlns:a16="http://schemas.microsoft.com/office/drawing/2014/main" id="{0E439F17-1BBF-795D-7348-DF48CC5E94B3}"/>
                </a:ext>
              </a:extLst>
            </p:cNvPr>
            <p:cNvSpPr/>
            <p:nvPr/>
          </p:nvSpPr>
          <p:spPr>
            <a:xfrm>
              <a:off x="7296150" y="18002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49" name="Freeform 1148">
              <a:extLst>
                <a:ext uri="{FF2B5EF4-FFF2-40B4-BE49-F238E27FC236}">
                  <a16:creationId xmlns:a16="http://schemas.microsoft.com/office/drawing/2014/main" id="{62A884CF-731E-6225-59AB-145E6FA4A3A4}"/>
                </a:ext>
              </a:extLst>
            </p:cNvPr>
            <p:cNvSpPr/>
            <p:nvPr/>
          </p:nvSpPr>
          <p:spPr>
            <a:xfrm>
              <a:off x="7296150" y="19050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0" name="Freeform 1149">
              <a:extLst>
                <a:ext uri="{FF2B5EF4-FFF2-40B4-BE49-F238E27FC236}">
                  <a16:creationId xmlns:a16="http://schemas.microsoft.com/office/drawing/2014/main" id="{DB09F7BF-0E1A-F200-54E9-4D742965E06F}"/>
                </a:ext>
              </a:extLst>
            </p:cNvPr>
            <p:cNvSpPr/>
            <p:nvPr/>
          </p:nvSpPr>
          <p:spPr>
            <a:xfrm>
              <a:off x="7296150" y="20097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1" name="Freeform 1150">
              <a:extLst>
                <a:ext uri="{FF2B5EF4-FFF2-40B4-BE49-F238E27FC236}">
                  <a16:creationId xmlns:a16="http://schemas.microsoft.com/office/drawing/2014/main" id="{C333A2B3-94FC-AB64-3525-51E90D12C8FF}"/>
                </a:ext>
              </a:extLst>
            </p:cNvPr>
            <p:cNvSpPr/>
            <p:nvPr/>
          </p:nvSpPr>
          <p:spPr>
            <a:xfrm>
              <a:off x="72961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2" name="Freeform 1151">
              <a:extLst>
                <a:ext uri="{FF2B5EF4-FFF2-40B4-BE49-F238E27FC236}">
                  <a16:creationId xmlns:a16="http://schemas.microsoft.com/office/drawing/2014/main" id="{BB1C8EA3-6DE3-CDFA-0FC3-67B288BEF0C5}"/>
                </a:ext>
              </a:extLst>
            </p:cNvPr>
            <p:cNvSpPr/>
            <p:nvPr/>
          </p:nvSpPr>
          <p:spPr>
            <a:xfrm>
              <a:off x="72961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3" name="Freeform 1152">
              <a:extLst>
                <a:ext uri="{FF2B5EF4-FFF2-40B4-BE49-F238E27FC236}">
                  <a16:creationId xmlns:a16="http://schemas.microsoft.com/office/drawing/2014/main" id="{B423AE77-F20E-6459-D7C9-B804685893C0}"/>
                </a:ext>
              </a:extLst>
            </p:cNvPr>
            <p:cNvSpPr/>
            <p:nvPr/>
          </p:nvSpPr>
          <p:spPr>
            <a:xfrm>
              <a:off x="72961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4" name="Freeform 1153">
              <a:extLst>
                <a:ext uri="{FF2B5EF4-FFF2-40B4-BE49-F238E27FC236}">
                  <a16:creationId xmlns:a16="http://schemas.microsoft.com/office/drawing/2014/main" id="{1505619B-40C0-71E6-C29A-6E17E42C5B55}"/>
                </a:ext>
              </a:extLst>
            </p:cNvPr>
            <p:cNvSpPr/>
            <p:nvPr/>
          </p:nvSpPr>
          <p:spPr>
            <a:xfrm>
              <a:off x="72961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5" name="Freeform 1154">
              <a:extLst>
                <a:ext uri="{FF2B5EF4-FFF2-40B4-BE49-F238E27FC236}">
                  <a16:creationId xmlns:a16="http://schemas.microsoft.com/office/drawing/2014/main" id="{F6E64CDB-3903-CD59-F3BB-33082422804B}"/>
                </a:ext>
              </a:extLst>
            </p:cNvPr>
            <p:cNvSpPr/>
            <p:nvPr/>
          </p:nvSpPr>
          <p:spPr>
            <a:xfrm>
              <a:off x="72961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6" name="Freeform 1155">
              <a:extLst>
                <a:ext uri="{FF2B5EF4-FFF2-40B4-BE49-F238E27FC236}">
                  <a16:creationId xmlns:a16="http://schemas.microsoft.com/office/drawing/2014/main" id="{AF1FA5A2-BA5D-3BA2-0658-D027E5771AC5}"/>
                </a:ext>
              </a:extLst>
            </p:cNvPr>
            <p:cNvSpPr/>
            <p:nvPr/>
          </p:nvSpPr>
          <p:spPr>
            <a:xfrm>
              <a:off x="72961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7" name="Freeform 1156">
              <a:extLst>
                <a:ext uri="{FF2B5EF4-FFF2-40B4-BE49-F238E27FC236}">
                  <a16:creationId xmlns:a16="http://schemas.microsoft.com/office/drawing/2014/main" id="{2A412BDB-5B36-CB61-A399-719041126462}"/>
                </a:ext>
              </a:extLst>
            </p:cNvPr>
            <p:cNvSpPr/>
            <p:nvPr/>
          </p:nvSpPr>
          <p:spPr>
            <a:xfrm>
              <a:off x="72961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8" name="Freeform 1157">
              <a:extLst>
                <a:ext uri="{FF2B5EF4-FFF2-40B4-BE49-F238E27FC236}">
                  <a16:creationId xmlns:a16="http://schemas.microsoft.com/office/drawing/2014/main" id="{2DD109D3-908C-6F9E-6981-951A0F9E043D}"/>
                </a:ext>
              </a:extLst>
            </p:cNvPr>
            <p:cNvSpPr/>
            <p:nvPr/>
          </p:nvSpPr>
          <p:spPr>
            <a:xfrm>
              <a:off x="72961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59" name="Freeform 1158">
              <a:extLst>
                <a:ext uri="{FF2B5EF4-FFF2-40B4-BE49-F238E27FC236}">
                  <a16:creationId xmlns:a16="http://schemas.microsoft.com/office/drawing/2014/main" id="{15606DF5-A7E9-DDF4-A9A3-51D91CB657A0}"/>
                </a:ext>
              </a:extLst>
            </p:cNvPr>
            <p:cNvSpPr/>
            <p:nvPr/>
          </p:nvSpPr>
          <p:spPr>
            <a:xfrm>
              <a:off x="72961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0" name="Freeform 1159">
              <a:extLst>
                <a:ext uri="{FF2B5EF4-FFF2-40B4-BE49-F238E27FC236}">
                  <a16:creationId xmlns:a16="http://schemas.microsoft.com/office/drawing/2014/main" id="{BFE4317E-5376-A3F6-62B4-92C240396F66}"/>
                </a:ext>
              </a:extLst>
            </p:cNvPr>
            <p:cNvSpPr/>
            <p:nvPr/>
          </p:nvSpPr>
          <p:spPr>
            <a:xfrm>
              <a:off x="72961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1" name="Freeform 1160">
              <a:extLst>
                <a:ext uri="{FF2B5EF4-FFF2-40B4-BE49-F238E27FC236}">
                  <a16:creationId xmlns:a16="http://schemas.microsoft.com/office/drawing/2014/main" id="{51FFD888-5692-FA1E-6B63-6E7DC4527DE8}"/>
                </a:ext>
              </a:extLst>
            </p:cNvPr>
            <p:cNvSpPr/>
            <p:nvPr/>
          </p:nvSpPr>
          <p:spPr>
            <a:xfrm>
              <a:off x="72961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2" name="Freeform 1161">
              <a:extLst>
                <a:ext uri="{FF2B5EF4-FFF2-40B4-BE49-F238E27FC236}">
                  <a16:creationId xmlns:a16="http://schemas.microsoft.com/office/drawing/2014/main" id="{4B81294E-D086-59FC-4CDD-C2C80D079254}"/>
                </a:ext>
              </a:extLst>
            </p:cNvPr>
            <p:cNvSpPr/>
            <p:nvPr/>
          </p:nvSpPr>
          <p:spPr>
            <a:xfrm>
              <a:off x="729615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3" name="Freeform 1162">
              <a:extLst>
                <a:ext uri="{FF2B5EF4-FFF2-40B4-BE49-F238E27FC236}">
                  <a16:creationId xmlns:a16="http://schemas.microsoft.com/office/drawing/2014/main" id="{3E1702EF-A9C2-EE7B-C958-5E7D06A5CD9B}"/>
                </a:ext>
              </a:extLst>
            </p:cNvPr>
            <p:cNvSpPr/>
            <p:nvPr/>
          </p:nvSpPr>
          <p:spPr>
            <a:xfrm>
              <a:off x="729615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4" name="Freeform 1163">
              <a:extLst>
                <a:ext uri="{FF2B5EF4-FFF2-40B4-BE49-F238E27FC236}">
                  <a16:creationId xmlns:a16="http://schemas.microsoft.com/office/drawing/2014/main" id="{862712E4-A099-9F35-9345-35A72A41DEDE}"/>
                </a:ext>
              </a:extLst>
            </p:cNvPr>
            <p:cNvSpPr/>
            <p:nvPr/>
          </p:nvSpPr>
          <p:spPr>
            <a:xfrm>
              <a:off x="72961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5" name="Freeform 1164">
              <a:extLst>
                <a:ext uri="{FF2B5EF4-FFF2-40B4-BE49-F238E27FC236}">
                  <a16:creationId xmlns:a16="http://schemas.microsoft.com/office/drawing/2014/main" id="{671B2F0E-65E7-4962-13C6-6489DA345B08}"/>
                </a:ext>
              </a:extLst>
            </p:cNvPr>
            <p:cNvSpPr/>
            <p:nvPr/>
          </p:nvSpPr>
          <p:spPr>
            <a:xfrm>
              <a:off x="72961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6" name="Freeform 1165">
              <a:extLst>
                <a:ext uri="{FF2B5EF4-FFF2-40B4-BE49-F238E27FC236}">
                  <a16:creationId xmlns:a16="http://schemas.microsoft.com/office/drawing/2014/main" id="{A69A15DB-A4B6-4028-8D28-9A39C21B8582}"/>
                </a:ext>
              </a:extLst>
            </p:cNvPr>
            <p:cNvSpPr/>
            <p:nvPr/>
          </p:nvSpPr>
          <p:spPr>
            <a:xfrm>
              <a:off x="729615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7" name="Freeform 1166">
              <a:extLst>
                <a:ext uri="{FF2B5EF4-FFF2-40B4-BE49-F238E27FC236}">
                  <a16:creationId xmlns:a16="http://schemas.microsoft.com/office/drawing/2014/main" id="{072BDDC8-115C-2CE2-70CA-5793220CD85A}"/>
                </a:ext>
              </a:extLst>
            </p:cNvPr>
            <p:cNvSpPr/>
            <p:nvPr/>
          </p:nvSpPr>
          <p:spPr>
            <a:xfrm>
              <a:off x="72961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8" name="Freeform 1167">
              <a:extLst>
                <a:ext uri="{FF2B5EF4-FFF2-40B4-BE49-F238E27FC236}">
                  <a16:creationId xmlns:a16="http://schemas.microsoft.com/office/drawing/2014/main" id="{A560BD94-9097-8514-3FAA-1D3209CEA306}"/>
                </a:ext>
              </a:extLst>
            </p:cNvPr>
            <p:cNvSpPr/>
            <p:nvPr/>
          </p:nvSpPr>
          <p:spPr>
            <a:xfrm>
              <a:off x="72961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69" name="Freeform 1168">
              <a:extLst>
                <a:ext uri="{FF2B5EF4-FFF2-40B4-BE49-F238E27FC236}">
                  <a16:creationId xmlns:a16="http://schemas.microsoft.com/office/drawing/2014/main" id="{01502907-FDB5-7D08-8C19-ADB1B6FED94F}"/>
                </a:ext>
              </a:extLst>
            </p:cNvPr>
            <p:cNvSpPr/>
            <p:nvPr/>
          </p:nvSpPr>
          <p:spPr>
            <a:xfrm>
              <a:off x="74009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0" name="Freeform 1169">
              <a:extLst>
                <a:ext uri="{FF2B5EF4-FFF2-40B4-BE49-F238E27FC236}">
                  <a16:creationId xmlns:a16="http://schemas.microsoft.com/office/drawing/2014/main" id="{E793B321-3242-398D-BF0F-328D8B23FEC1}"/>
                </a:ext>
              </a:extLst>
            </p:cNvPr>
            <p:cNvSpPr/>
            <p:nvPr/>
          </p:nvSpPr>
          <p:spPr>
            <a:xfrm>
              <a:off x="74009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1" name="Freeform 1170">
              <a:extLst>
                <a:ext uri="{FF2B5EF4-FFF2-40B4-BE49-F238E27FC236}">
                  <a16:creationId xmlns:a16="http://schemas.microsoft.com/office/drawing/2014/main" id="{114E0394-0CD2-0814-3F91-4D8D97199069}"/>
                </a:ext>
              </a:extLst>
            </p:cNvPr>
            <p:cNvSpPr/>
            <p:nvPr/>
          </p:nvSpPr>
          <p:spPr>
            <a:xfrm>
              <a:off x="7400925"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2" name="Freeform 1171">
              <a:extLst>
                <a:ext uri="{FF2B5EF4-FFF2-40B4-BE49-F238E27FC236}">
                  <a16:creationId xmlns:a16="http://schemas.microsoft.com/office/drawing/2014/main" id="{E1DC1C6A-3993-505F-7FA2-C11D856B747F}"/>
                </a:ext>
              </a:extLst>
            </p:cNvPr>
            <p:cNvSpPr/>
            <p:nvPr/>
          </p:nvSpPr>
          <p:spPr>
            <a:xfrm>
              <a:off x="74009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3" name="Freeform 1172">
              <a:extLst>
                <a:ext uri="{FF2B5EF4-FFF2-40B4-BE49-F238E27FC236}">
                  <a16:creationId xmlns:a16="http://schemas.microsoft.com/office/drawing/2014/main" id="{B0BC32F1-D797-0136-32BF-678B50886221}"/>
                </a:ext>
              </a:extLst>
            </p:cNvPr>
            <p:cNvSpPr/>
            <p:nvPr/>
          </p:nvSpPr>
          <p:spPr>
            <a:xfrm>
              <a:off x="7400925"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4" name="Freeform 1173">
              <a:extLst>
                <a:ext uri="{FF2B5EF4-FFF2-40B4-BE49-F238E27FC236}">
                  <a16:creationId xmlns:a16="http://schemas.microsoft.com/office/drawing/2014/main" id="{17612EB0-9053-6E80-FC5F-C5C46BAC5155}"/>
                </a:ext>
              </a:extLst>
            </p:cNvPr>
            <p:cNvSpPr/>
            <p:nvPr/>
          </p:nvSpPr>
          <p:spPr>
            <a:xfrm>
              <a:off x="7400925"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5" name="Freeform 1174">
              <a:extLst>
                <a:ext uri="{FF2B5EF4-FFF2-40B4-BE49-F238E27FC236}">
                  <a16:creationId xmlns:a16="http://schemas.microsoft.com/office/drawing/2014/main" id="{A46BE30D-3700-7BF9-BB74-0DF8EF564BEC}"/>
                </a:ext>
              </a:extLst>
            </p:cNvPr>
            <p:cNvSpPr/>
            <p:nvPr/>
          </p:nvSpPr>
          <p:spPr>
            <a:xfrm>
              <a:off x="7400925"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6" name="Freeform 1175">
              <a:extLst>
                <a:ext uri="{FF2B5EF4-FFF2-40B4-BE49-F238E27FC236}">
                  <a16:creationId xmlns:a16="http://schemas.microsoft.com/office/drawing/2014/main" id="{A5A45ACA-6E21-38C7-7870-68D4C25CF5AC}"/>
                </a:ext>
              </a:extLst>
            </p:cNvPr>
            <p:cNvSpPr/>
            <p:nvPr/>
          </p:nvSpPr>
          <p:spPr>
            <a:xfrm>
              <a:off x="74009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7" name="Freeform 1176">
              <a:extLst>
                <a:ext uri="{FF2B5EF4-FFF2-40B4-BE49-F238E27FC236}">
                  <a16:creationId xmlns:a16="http://schemas.microsoft.com/office/drawing/2014/main" id="{C2338294-67E7-4230-35D2-35ADC8D5C1A2}"/>
                </a:ext>
              </a:extLst>
            </p:cNvPr>
            <p:cNvSpPr/>
            <p:nvPr/>
          </p:nvSpPr>
          <p:spPr>
            <a:xfrm>
              <a:off x="7400925"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8" name="Freeform 1177">
              <a:extLst>
                <a:ext uri="{FF2B5EF4-FFF2-40B4-BE49-F238E27FC236}">
                  <a16:creationId xmlns:a16="http://schemas.microsoft.com/office/drawing/2014/main" id="{9CB9DE2A-E145-9E75-C52F-531441F11F55}"/>
                </a:ext>
              </a:extLst>
            </p:cNvPr>
            <p:cNvSpPr/>
            <p:nvPr/>
          </p:nvSpPr>
          <p:spPr>
            <a:xfrm>
              <a:off x="74009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79" name="Freeform 1178">
              <a:extLst>
                <a:ext uri="{FF2B5EF4-FFF2-40B4-BE49-F238E27FC236}">
                  <a16:creationId xmlns:a16="http://schemas.microsoft.com/office/drawing/2014/main" id="{69634A1B-85DD-267B-FEB9-8FB682C881BC}"/>
                </a:ext>
              </a:extLst>
            </p:cNvPr>
            <p:cNvSpPr/>
            <p:nvPr/>
          </p:nvSpPr>
          <p:spPr>
            <a:xfrm>
              <a:off x="7400925"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0" name="Freeform 1179">
              <a:extLst>
                <a:ext uri="{FF2B5EF4-FFF2-40B4-BE49-F238E27FC236}">
                  <a16:creationId xmlns:a16="http://schemas.microsoft.com/office/drawing/2014/main" id="{6471965D-6870-A72E-88E4-662C55726B6B}"/>
                </a:ext>
              </a:extLst>
            </p:cNvPr>
            <p:cNvSpPr/>
            <p:nvPr/>
          </p:nvSpPr>
          <p:spPr>
            <a:xfrm>
              <a:off x="74009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1" name="Freeform 1180">
              <a:extLst>
                <a:ext uri="{FF2B5EF4-FFF2-40B4-BE49-F238E27FC236}">
                  <a16:creationId xmlns:a16="http://schemas.microsoft.com/office/drawing/2014/main" id="{84A7904C-DF3A-4B9E-C766-1A758522504E}"/>
                </a:ext>
              </a:extLst>
            </p:cNvPr>
            <p:cNvSpPr/>
            <p:nvPr/>
          </p:nvSpPr>
          <p:spPr>
            <a:xfrm>
              <a:off x="74009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2" name="Freeform 1181">
              <a:extLst>
                <a:ext uri="{FF2B5EF4-FFF2-40B4-BE49-F238E27FC236}">
                  <a16:creationId xmlns:a16="http://schemas.microsoft.com/office/drawing/2014/main" id="{E89A9B29-DCBD-033B-6B15-599DF1E65C86}"/>
                </a:ext>
              </a:extLst>
            </p:cNvPr>
            <p:cNvSpPr/>
            <p:nvPr/>
          </p:nvSpPr>
          <p:spPr>
            <a:xfrm>
              <a:off x="740092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3" name="Freeform 1182">
              <a:extLst>
                <a:ext uri="{FF2B5EF4-FFF2-40B4-BE49-F238E27FC236}">
                  <a16:creationId xmlns:a16="http://schemas.microsoft.com/office/drawing/2014/main" id="{CE49ACC5-82D2-4E54-3ECC-8E6EECE07019}"/>
                </a:ext>
              </a:extLst>
            </p:cNvPr>
            <p:cNvSpPr/>
            <p:nvPr/>
          </p:nvSpPr>
          <p:spPr>
            <a:xfrm>
              <a:off x="740092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4" name="Freeform 1183">
              <a:extLst>
                <a:ext uri="{FF2B5EF4-FFF2-40B4-BE49-F238E27FC236}">
                  <a16:creationId xmlns:a16="http://schemas.microsoft.com/office/drawing/2014/main" id="{F56A9DE7-EEBB-62EA-5BD5-BC45E74099BB}"/>
                </a:ext>
              </a:extLst>
            </p:cNvPr>
            <p:cNvSpPr/>
            <p:nvPr/>
          </p:nvSpPr>
          <p:spPr>
            <a:xfrm>
              <a:off x="740092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5" name="Freeform 1184">
              <a:extLst>
                <a:ext uri="{FF2B5EF4-FFF2-40B4-BE49-F238E27FC236}">
                  <a16:creationId xmlns:a16="http://schemas.microsoft.com/office/drawing/2014/main" id="{0945FAE5-54D4-CDB4-69F8-E23A5EF0DF76}"/>
                </a:ext>
              </a:extLst>
            </p:cNvPr>
            <p:cNvSpPr/>
            <p:nvPr/>
          </p:nvSpPr>
          <p:spPr>
            <a:xfrm>
              <a:off x="74009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6" name="Freeform 1185">
              <a:extLst>
                <a:ext uri="{FF2B5EF4-FFF2-40B4-BE49-F238E27FC236}">
                  <a16:creationId xmlns:a16="http://schemas.microsoft.com/office/drawing/2014/main" id="{0D0F94AB-0991-3495-2584-2B72FEBA355F}"/>
                </a:ext>
              </a:extLst>
            </p:cNvPr>
            <p:cNvSpPr/>
            <p:nvPr/>
          </p:nvSpPr>
          <p:spPr>
            <a:xfrm>
              <a:off x="7400925"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7" name="Freeform 1186">
              <a:extLst>
                <a:ext uri="{FF2B5EF4-FFF2-40B4-BE49-F238E27FC236}">
                  <a16:creationId xmlns:a16="http://schemas.microsoft.com/office/drawing/2014/main" id="{BCC02E89-FAF5-036F-F4F3-CF4150B7B740}"/>
                </a:ext>
              </a:extLst>
            </p:cNvPr>
            <p:cNvSpPr/>
            <p:nvPr/>
          </p:nvSpPr>
          <p:spPr>
            <a:xfrm>
              <a:off x="75057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8" name="Freeform 1187">
              <a:extLst>
                <a:ext uri="{FF2B5EF4-FFF2-40B4-BE49-F238E27FC236}">
                  <a16:creationId xmlns:a16="http://schemas.microsoft.com/office/drawing/2014/main" id="{7ADE8C23-BB9F-1DCC-258A-94F7ABD85F6B}"/>
                </a:ext>
              </a:extLst>
            </p:cNvPr>
            <p:cNvSpPr/>
            <p:nvPr/>
          </p:nvSpPr>
          <p:spPr>
            <a:xfrm>
              <a:off x="75057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89" name="Freeform 1188">
              <a:extLst>
                <a:ext uri="{FF2B5EF4-FFF2-40B4-BE49-F238E27FC236}">
                  <a16:creationId xmlns:a16="http://schemas.microsoft.com/office/drawing/2014/main" id="{519228E1-5A62-4009-048F-875106EA6AB8}"/>
                </a:ext>
              </a:extLst>
            </p:cNvPr>
            <p:cNvSpPr/>
            <p:nvPr/>
          </p:nvSpPr>
          <p:spPr>
            <a:xfrm>
              <a:off x="75057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0" name="Freeform 1189">
              <a:extLst>
                <a:ext uri="{FF2B5EF4-FFF2-40B4-BE49-F238E27FC236}">
                  <a16:creationId xmlns:a16="http://schemas.microsoft.com/office/drawing/2014/main" id="{91FBA77D-AF1D-3862-BD2A-38C6E3E2E217}"/>
                </a:ext>
              </a:extLst>
            </p:cNvPr>
            <p:cNvSpPr/>
            <p:nvPr/>
          </p:nvSpPr>
          <p:spPr>
            <a:xfrm>
              <a:off x="75057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1" name="Freeform 1190">
              <a:extLst>
                <a:ext uri="{FF2B5EF4-FFF2-40B4-BE49-F238E27FC236}">
                  <a16:creationId xmlns:a16="http://schemas.microsoft.com/office/drawing/2014/main" id="{9F4A21AA-D8BF-3D77-1FCE-6F0EC4A961F2}"/>
                </a:ext>
              </a:extLst>
            </p:cNvPr>
            <p:cNvSpPr/>
            <p:nvPr/>
          </p:nvSpPr>
          <p:spPr>
            <a:xfrm>
              <a:off x="750570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2" name="Freeform 1191">
              <a:extLst>
                <a:ext uri="{FF2B5EF4-FFF2-40B4-BE49-F238E27FC236}">
                  <a16:creationId xmlns:a16="http://schemas.microsoft.com/office/drawing/2014/main" id="{B9AE20B8-1781-94E5-54E8-936EBA95ADD8}"/>
                </a:ext>
              </a:extLst>
            </p:cNvPr>
            <p:cNvSpPr/>
            <p:nvPr/>
          </p:nvSpPr>
          <p:spPr>
            <a:xfrm>
              <a:off x="750570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3" name="Freeform 1192">
              <a:extLst>
                <a:ext uri="{FF2B5EF4-FFF2-40B4-BE49-F238E27FC236}">
                  <a16:creationId xmlns:a16="http://schemas.microsoft.com/office/drawing/2014/main" id="{B8840F1E-616B-AA56-6960-983692269E61}"/>
                </a:ext>
              </a:extLst>
            </p:cNvPr>
            <p:cNvSpPr/>
            <p:nvPr/>
          </p:nvSpPr>
          <p:spPr>
            <a:xfrm>
              <a:off x="750570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4" name="Freeform 1193">
              <a:extLst>
                <a:ext uri="{FF2B5EF4-FFF2-40B4-BE49-F238E27FC236}">
                  <a16:creationId xmlns:a16="http://schemas.microsoft.com/office/drawing/2014/main" id="{F21A718A-94DF-5A5B-FB78-0976D719F492}"/>
                </a:ext>
              </a:extLst>
            </p:cNvPr>
            <p:cNvSpPr/>
            <p:nvPr/>
          </p:nvSpPr>
          <p:spPr>
            <a:xfrm>
              <a:off x="750570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5" name="Freeform 1194">
              <a:extLst>
                <a:ext uri="{FF2B5EF4-FFF2-40B4-BE49-F238E27FC236}">
                  <a16:creationId xmlns:a16="http://schemas.microsoft.com/office/drawing/2014/main" id="{9DE1B9D4-58A4-CB3B-2CF7-E78B1194573E}"/>
                </a:ext>
              </a:extLst>
            </p:cNvPr>
            <p:cNvSpPr/>
            <p:nvPr/>
          </p:nvSpPr>
          <p:spPr>
            <a:xfrm>
              <a:off x="75057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6" name="Freeform 1195">
              <a:extLst>
                <a:ext uri="{FF2B5EF4-FFF2-40B4-BE49-F238E27FC236}">
                  <a16:creationId xmlns:a16="http://schemas.microsoft.com/office/drawing/2014/main" id="{3BC2AF08-6C58-F71D-4905-375A787C7821}"/>
                </a:ext>
              </a:extLst>
            </p:cNvPr>
            <p:cNvSpPr/>
            <p:nvPr/>
          </p:nvSpPr>
          <p:spPr>
            <a:xfrm>
              <a:off x="7505700"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7" name="Freeform 1196">
              <a:extLst>
                <a:ext uri="{FF2B5EF4-FFF2-40B4-BE49-F238E27FC236}">
                  <a16:creationId xmlns:a16="http://schemas.microsoft.com/office/drawing/2014/main" id="{F914441B-A44A-CB3B-F9DE-0864F9EC2CB7}"/>
                </a:ext>
              </a:extLst>
            </p:cNvPr>
            <p:cNvSpPr/>
            <p:nvPr/>
          </p:nvSpPr>
          <p:spPr>
            <a:xfrm>
              <a:off x="750570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8" name="Freeform 1197">
              <a:extLst>
                <a:ext uri="{FF2B5EF4-FFF2-40B4-BE49-F238E27FC236}">
                  <a16:creationId xmlns:a16="http://schemas.microsoft.com/office/drawing/2014/main" id="{D644AD72-152F-ACCB-977F-ADE3401D3CA1}"/>
                </a:ext>
              </a:extLst>
            </p:cNvPr>
            <p:cNvSpPr/>
            <p:nvPr/>
          </p:nvSpPr>
          <p:spPr>
            <a:xfrm>
              <a:off x="750570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199" name="Freeform 1198">
              <a:extLst>
                <a:ext uri="{FF2B5EF4-FFF2-40B4-BE49-F238E27FC236}">
                  <a16:creationId xmlns:a16="http://schemas.microsoft.com/office/drawing/2014/main" id="{ABD08A41-DBAA-088A-2A5F-37A691DB3857}"/>
                </a:ext>
              </a:extLst>
            </p:cNvPr>
            <p:cNvSpPr/>
            <p:nvPr/>
          </p:nvSpPr>
          <p:spPr>
            <a:xfrm>
              <a:off x="75057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0" name="Freeform 1199">
              <a:extLst>
                <a:ext uri="{FF2B5EF4-FFF2-40B4-BE49-F238E27FC236}">
                  <a16:creationId xmlns:a16="http://schemas.microsoft.com/office/drawing/2014/main" id="{35392D1F-B157-BC54-F605-DB3F9ED09B54}"/>
                </a:ext>
              </a:extLst>
            </p:cNvPr>
            <p:cNvSpPr/>
            <p:nvPr/>
          </p:nvSpPr>
          <p:spPr>
            <a:xfrm>
              <a:off x="75057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1" name="Freeform 1200">
              <a:extLst>
                <a:ext uri="{FF2B5EF4-FFF2-40B4-BE49-F238E27FC236}">
                  <a16:creationId xmlns:a16="http://schemas.microsoft.com/office/drawing/2014/main" id="{91B2BA9A-63F7-7A26-A4D3-9AF8E39DE92F}"/>
                </a:ext>
              </a:extLst>
            </p:cNvPr>
            <p:cNvSpPr/>
            <p:nvPr/>
          </p:nvSpPr>
          <p:spPr>
            <a:xfrm>
              <a:off x="750570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2" name="Freeform 1201">
              <a:extLst>
                <a:ext uri="{FF2B5EF4-FFF2-40B4-BE49-F238E27FC236}">
                  <a16:creationId xmlns:a16="http://schemas.microsoft.com/office/drawing/2014/main" id="{132D6123-D4F2-9A56-D426-513BC743DDB2}"/>
                </a:ext>
              </a:extLst>
            </p:cNvPr>
            <p:cNvSpPr/>
            <p:nvPr/>
          </p:nvSpPr>
          <p:spPr>
            <a:xfrm>
              <a:off x="750570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3" name="Freeform 1202">
              <a:extLst>
                <a:ext uri="{FF2B5EF4-FFF2-40B4-BE49-F238E27FC236}">
                  <a16:creationId xmlns:a16="http://schemas.microsoft.com/office/drawing/2014/main" id="{FFB14AA9-0050-3BCD-DB09-7910F72A6CAA}"/>
                </a:ext>
              </a:extLst>
            </p:cNvPr>
            <p:cNvSpPr/>
            <p:nvPr/>
          </p:nvSpPr>
          <p:spPr>
            <a:xfrm>
              <a:off x="76104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4" name="Freeform 1203">
              <a:extLst>
                <a:ext uri="{FF2B5EF4-FFF2-40B4-BE49-F238E27FC236}">
                  <a16:creationId xmlns:a16="http://schemas.microsoft.com/office/drawing/2014/main" id="{7C74537E-5B35-D03A-5544-0FD70D89B2F2}"/>
                </a:ext>
              </a:extLst>
            </p:cNvPr>
            <p:cNvSpPr/>
            <p:nvPr/>
          </p:nvSpPr>
          <p:spPr>
            <a:xfrm>
              <a:off x="761047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5" name="Freeform 1204">
              <a:extLst>
                <a:ext uri="{FF2B5EF4-FFF2-40B4-BE49-F238E27FC236}">
                  <a16:creationId xmlns:a16="http://schemas.microsoft.com/office/drawing/2014/main" id="{62FF08E2-E470-9B4E-EF46-3743B41CAFE5}"/>
                </a:ext>
              </a:extLst>
            </p:cNvPr>
            <p:cNvSpPr/>
            <p:nvPr/>
          </p:nvSpPr>
          <p:spPr>
            <a:xfrm>
              <a:off x="76104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6" name="Freeform 1205">
              <a:extLst>
                <a:ext uri="{FF2B5EF4-FFF2-40B4-BE49-F238E27FC236}">
                  <a16:creationId xmlns:a16="http://schemas.microsoft.com/office/drawing/2014/main" id="{1B9358FF-3A56-86DC-19BB-1687D60FF7E4}"/>
                </a:ext>
              </a:extLst>
            </p:cNvPr>
            <p:cNvSpPr/>
            <p:nvPr/>
          </p:nvSpPr>
          <p:spPr>
            <a:xfrm>
              <a:off x="7610475"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7" name="Freeform 1206">
              <a:extLst>
                <a:ext uri="{FF2B5EF4-FFF2-40B4-BE49-F238E27FC236}">
                  <a16:creationId xmlns:a16="http://schemas.microsoft.com/office/drawing/2014/main" id="{A420857B-0CB1-C6BE-C053-F3DB954EA6FE}"/>
                </a:ext>
              </a:extLst>
            </p:cNvPr>
            <p:cNvSpPr/>
            <p:nvPr/>
          </p:nvSpPr>
          <p:spPr>
            <a:xfrm>
              <a:off x="761047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8" name="Freeform 1207">
              <a:extLst>
                <a:ext uri="{FF2B5EF4-FFF2-40B4-BE49-F238E27FC236}">
                  <a16:creationId xmlns:a16="http://schemas.microsoft.com/office/drawing/2014/main" id="{BBBA5EB5-7B95-CDC6-779A-91BB79812ECC}"/>
                </a:ext>
              </a:extLst>
            </p:cNvPr>
            <p:cNvSpPr/>
            <p:nvPr/>
          </p:nvSpPr>
          <p:spPr>
            <a:xfrm>
              <a:off x="7610475"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09" name="Freeform 1208">
              <a:extLst>
                <a:ext uri="{FF2B5EF4-FFF2-40B4-BE49-F238E27FC236}">
                  <a16:creationId xmlns:a16="http://schemas.microsoft.com/office/drawing/2014/main" id="{F10DBCDA-BDFA-AD8B-6C09-3B492D87A0A9}"/>
                </a:ext>
              </a:extLst>
            </p:cNvPr>
            <p:cNvSpPr/>
            <p:nvPr/>
          </p:nvSpPr>
          <p:spPr>
            <a:xfrm>
              <a:off x="76104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0" name="Freeform 1209">
              <a:extLst>
                <a:ext uri="{FF2B5EF4-FFF2-40B4-BE49-F238E27FC236}">
                  <a16:creationId xmlns:a16="http://schemas.microsoft.com/office/drawing/2014/main" id="{96C66E52-F1C1-5B8C-0DB1-26D5C28672C5}"/>
                </a:ext>
              </a:extLst>
            </p:cNvPr>
            <p:cNvSpPr/>
            <p:nvPr/>
          </p:nvSpPr>
          <p:spPr>
            <a:xfrm>
              <a:off x="7610475"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1" name="Freeform 1210">
              <a:extLst>
                <a:ext uri="{FF2B5EF4-FFF2-40B4-BE49-F238E27FC236}">
                  <a16:creationId xmlns:a16="http://schemas.microsoft.com/office/drawing/2014/main" id="{B6ED15F5-AC47-7C13-701B-C79B7175DEC0}"/>
                </a:ext>
              </a:extLst>
            </p:cNvPr>
            <p:cNvSpPr/>
            <p:nvPr/>
          </p:nvSpPr>
          <p:spPr>
            <a:xfrm>
              <a:off x="76104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2" name="Freeform 1211">
              <a:extLst>
                <a:ext uri="{FF2B5EF4-FFF2-40B4-BE49-F238E27FC236}">
                  <a16:creationId xmlns:a16="http://schemas.microsoft.com/office/drawing/2014/main" id="{54027A3A-F077-08D3-B2EF-EF6242A52B5B}"/>
                </a:ext>
              </a:extLst>
            </p:cNvPr>
            <p:cNvSpPr/>
            <p:nvPr/>
          </p:nvSpPr>
          <p:spPr>
            <a:xfrm>
              <a:off x="76104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3" name="Freeform 1212">
              <a:extLst>
                <a:ext uri="{FF2B5EF4-FFF2-40B4-BE49-F238E27FC236}">
                  <a16:creationId xmlns:a16="http://schemas.microsoft.com/office/drawing/2014/main" id="{103050DE-4993-6361-57D5-966373152C34}"/>
                </a:ext>
              </a:extLst>
            </p:cNvPr>
            <p:cNvSpPr/>
            <p:nvPr/>
          </p:nvSpPr>
          <p:spPr>
            <a:xfrm>
              <a:off x="76104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4" name="Freeform 1213">
              <a:extLst>
                <a:ext uri="{FF2B5EF4-FFF2-40B4-BE49-F238E27FC236}">
                  <a16:creationId xmlns:a16="http://schemas.microsoft.com/office/drawing/2014/main" id="{E46C48CD-75ED-F144-83CC-2F01E5FA6539}"/>
                </a:ext>
              </a:extLst>
            </p:cNvPr>
            <p:cNvSpPr/>
            <p:nvPr/>
          </p:nvSpPr>
          <p:spPr>
            <a:xfrm>
              <a:off x="76104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5" name="Freeform 1214">
              <a:extLst>
                <a:ext uri="{FF2B5EF4-FFF2-40B4-BE49-F238E27FC236}">
                  <a16:creationId xmlns:a16="http://schemas.microsoft.com/office/drawing/2014/main" id="{D4BC9D56-0568-20DF-4180-EC9BE23D2A2A}"/>
                </a:ext>
              </a:extLst>
            </p:cNvPr>
            <p:cNvSpPr/>
            <p:nvPr/>
          </p:nvSpPr>
          <p:spPr>
            <a:xfrm>
              <a:off x="7610475"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6" name="Freeform 1215">
              <a:extLst>
                <a:ext uri="{FF2B5EF4-FFF2-40B4-BE49-F238E27FC236}">
                  <a16:creationId xmlns:a16="http://schemas.microsoft.com/office/drawing/2014/main" id="{CA6A62BE-6B5F-C9E5-55BE-6902B6443750}"/>
                </a:ext>
              </a:extLst>
            </p:cNvPr>
            <p:cNvSpPr/>
            <p:nvPr/>
          </p:nvSpPr>
          <p:spPr>
            <a:xfrm>
              <a:off x="771525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7" name="Freeform 1216">
              <a:extLst>
                <a:ext uri="{FF2B5EF4-FFF2-40B4-BE49-F238E27FC236}">
                  <a16:creationId xmlns:a16="http://schemas.microsoft.com/office/drawing/2014/main" id="{AB08CD70-387C-2413-7B98-1C1997A6E825}"/>
                </a:ext>
              </a:extLst>
            </p:cNvPr>
            <p:cNvSpPr/>
            <p:nvPr/>
          </p:nvSpPr>
          <p:spPr>
            <a:xfrm>
              <a:off x="7715250" y="22193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8" name="Freeform 1217">
              <a:extLst>
                <a:ext uri="{FF2B5EF4-FFF2-40B4-BE49-F238E27FC236}">
                  <a16:creationId xmlns:a16="http://schemas.microsoft.com/office/drawing/2014/main" id="{773FF6BA-16E4-F940-C035-AC9C90D7F07A}"/>
                </a:ext>
              </a:extLst>
            </p:cNvPr>
            <p:cNvSpPr/>
            <p:nvPr/>
          </p:nvSpPr>
          <p:spPr>
            <a:xfrm>
              <a:off x="771525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19" name="Freeform 1218">
              <a:extLst>
                <a:ext uri="{FF2B5EF4-FFF2-40B4-BE49-F238E27FC236}">
                  <a16:creationId xmlns:a16="http://schemas.microsoft.com/office/drawing/2014/main" id="{09D39FC4-7F4F-9084-F20A-C96E6BF7D6E4}"/>
                </a:ext>
              </a:extLst>
            </p:cNvPr>
            <p:cNvSpPr/>
            <p:nvPr/>
          </p:nvSpPr>
          <p:spPr>
            <a:xfrm>
              <a:off x="77152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0" name="Freeform 1219">
              <a:extLst>
                <a:ext uri="{FF2B5EF4-FFF2-40B4-BE49-F238E27FC236}">
                  <a16:creationId xmlns:a16="http://schemas.microsoft.com/office/drawing/2014/main" id="{438D5384-6D86-613E-18A4-E733AEB97613}"/>
                </a:ext>
              </a:extLst>
            </p:cNvPr>
            <p:cNvSpPr/>
            <p:nvPr/>
          </p:nvSpPr>
          <p:spPr>
            <a:xfrm>
              <a:off x="771525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1" name="Freeform 1220">
              <a:extLst>
                <a:ext uri="{FF2B5EF4-FFF2-40B4-BE49-F238E27FC236}">
                  <a16:creationId xmlns:a16="http://schemas.microsoft.com/office/drawing/2014/main" id="{AFB07EEE-BAEF-1510-D6BE-856E2317E41A}"/>
                </a:ext>
              </a:extLst>
            </p:cNvPr>
            <p:cNvSpPr/>
            <p:nvPr/>
          </p:nvSpPr>
          <p:spPr>
            <a:xfrm>
              <a:off x="771525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2" name="Freeform 1221">
              <a:extLst>
                <a:ext uri="{FF2B5EF4-FFF2-40B4-BE49-F238E27FC236}">
                  <a16:creationId xmlns:a16="http://schemas.microsoft.com/office/drawing/2014/main" id="{27425224-C97B-751B-EE1D-4EDF39809F9B}"/>
                </a:ext>
              </a:extLst>
            </p:cNvPr>
            <p:cNvSpPr/>
            <p:nvPr/>
          </p:nvSpPr>
          <p:spPr>
            <a:xfrm>
              <a:off x="7715250"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3" name="Freeform 1222">
              <a:extLst>
                <a:ext uri="{FF2B5EF4-FFF2-40B4-BE49-F238E27FC236}">
                  <a16:creationId xmlns:a16="http://schemas.microsoft.com/office/drawing/2014/main" id="{4A3107A1-EE41-2A07-9C15-24B907F02CD7}"/>
                </a:ext>
              </a:extLst>
            </p:cNvPr>
            <p:cNvSpPr/>
            <p:nvPr/>
          </p:nvSpPr>
          <p:spPr>
            <a:xfrm>
              <a:off x="77152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4" name="Freeform 1223">
              <a:extLst>
                <a:ext uri="{FF2B5EF4-FFF2-40B4-BE49-F238E27FC236}">
                  <a16:creationId xmlns:a16="http://schemas.microsoft.com/office/drawing/2014/main" id="{6A417AA5-46BF-82FB-210F-70FF926F959C}"/>
                </a:ext>
              </a:extLst>
            </p:cNvPr>
            <p:cNvSpPr/>
            <p:nvPr/>
          </p:nvSpPr>
          <p:spPr>
            <a:xfrm>
              <a:off x="7715250"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5" name="Freeform 1224">
              <a:extLst>
                <a:ext uri="{FF2B5EF4-FFF2-40B4-BE49-F238E27FC236}">
                  <a16:creationId xmlns:a16="http://schemas.microsoft.com/office/drawing/2014/main" id="{35C0C7AB-804E-AE26-6D70-3854D9941491}"/>
                </a:ext>
              </a:extLst>
            </p:cNvPr>
            <p:cNvSpPr/>
            <p:nvPr/>
          </p:nvSpPr>
          <p:spPr>
            <a:xfrm>
              <a:off x="77152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6" name="Freeform 1225">
              <a:extLst>
                <a:ext uri="{FF2B5EF4-FFF2-40B4-BE49-F238E27FC236}">
                  <a16:creationId xmlns:a16="http://schemas.microsoft.com/office/drawing/2014/main" id="{D266D0F1-2852-5543-E6F6-A311F3D2FFD0}"/>
                </a:ext>
              </a:extLst>
            </p:cNvPr>
            <p:cNvSpPr/>
            <p:nvPr/>
          </p:nvSpPr>
          <p:spPr>
            <a:xfrm>
              <a:off x="77152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7" name="Freeform 1226">
              <a:extLst>
                <a:ext uri="{FF2B5EF4-FFF2-40B4-BE49-F238E27FC236}">
                  <a16:creationId xmlns:a16="http://schemas.microsoft.com/office/drawing/2014/main" id="{59741398-AFBB-B112-CB82-4A5B9AC64AF9}"/>
                </a:ext>
              </a:extLst>
            </p:cNvPr>
            <p:cNvSpPr/>
            <p:nvPr/>
          </p:nvSpPr>
          <p:spPr>
            <a:xfrm>
              <a:off x="77152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8" name="Freeform 1227">
              <a:extLst>
                <a:ext uri="{FF2B5EF4-FFF2-40B4-BE49-F238E27FC236}">
                  <a16:creationId xmlns:a16="http://schemas.microsoft.com/office/drawing/2014/main" id="{B959855E-053E-FDD0-9211-0ABD3A7F0370}"/>
                </a:ext>
              </a:extLst>
            </p:cNvPr>
            <p:cNvSpPr/>
            <p:nvPr/>
          </p:nvSpPr>
          <p:spPr>
            <a:xfrm>
              <a:off x="77152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29" name="Freeform 1228">
              <a:extLst>
                <a:ext uri="{FF2B5EF4-FFF2-40B4-BE49-F238E27FC236}">
                  <a16:creationId xmlns:a16="http://schemas.microsoft.com/office/drawing/2014/main" id="{1A455A18-427D-1B21-0E61-85A35322E634}"/>
                </a:ext>
              </a:extLst>
            </p:cNvPr>
            <p:cNvSpPr/>
            <p:nvPr/>
          </p:nvSpPr>
          <p:spPr>
            <a:xfrm>
              <a:off x="7715250"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0" name="Freeform 1229">
              <a:extLst>
                <a:ext uri="{FF2B5EF4-FFF2-40B4-BE49-F238E27FC236}">
                  <a16:creationId xmlns:a16="http://schemas.microsoft.com/office/drawing/2014/main" id="{E09EDE02-FA36-6117-8103-932CFECD9371}"/>
                </a:ext>
              </a:extLst>
            </p:cNvPr>
            <p:cNvSpPr/>
            <p:nvPr/>
          </p:nvSpPr>
          <p:spPr>
            <a:xfrm>
              <a:off x="771525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1" name="Freeform 1230">
              <a:extLst>
                <a:ext uri="{FF2B5EF4-FFF2-40B4-BE49-F238E27FC236}">
                  <a16:creationId xmlns:a16="http://schemas.microsoft.com/office/drawing/2014/main" id="{159D5E1D-77F8-6FE3-ADE4-E51267EAF767}"/>
                </a:ext>
              </a:extLst>
            </p:cNvPr>
            <p:cNvSpPr/>
            <p:nvPr/>
          </p:nvSpPr>
          <p:spPr>
            <a:xfrm>
              <a:off x="771525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2" name="Freeform 1231">
              <a:extLst>
                <a:ext uri="{FF2B5EF4-FFF2-40B4-BE49-F238E27FC236}">
                  <a16:creationId xmlns:a16="http://schemas.microsoft.com/office/drawing/2014/main" id="{87AE0532-20B3-B15E-59C4-25FD9A1D0280}"/>
                </a:ext>
              </a:extLst>
            </p:cNvPr>
            <p:cNvSpPr/>
            <p:nvPr/>
          </p:nvSpPr>
          <p:spPr>
            <a:xfrm>
              <a:off x="77152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3" name="Freeform 1232">
              <a:extLst>
                <a:ext uri="{FF2B5EF4-FFF2-40B4-BE49-F238E27FC236}">
                  <a16:creationId xmlns:a16="http://schemas.microsoft.com/office/drawing/2014/main" id="{3DF5B9EC-DB1C-CC56-F260-8CB36BEAE77F}"/>
                </a:ext>
              </a:extLst>
            </p:cNvPr>
            <p:cNvSpPr/>
            <p:nvPr/>
          </p:nvSpPr>
          <p:spPr>
            <a:xfrm>
              <a:off x="77152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4" name="Freeform 1233">
              <a:extLst>
                <a:ext uri="{FF2B5EF4-FFF2-40B4-BE49-F238E27FC236}">
                  <a16:creationId xmlns:a16="http://schemas.microsoft.com/office/drawing/2014/main" id="{78DD2A9C-73AB-38BC-34A6-399BD98279EF}"/>
                </a:ext>
              </a:extLst>
            </p:cNvPr>
            <p:cNvSpPr/>
            <p:nvPr/>
          </p:nvSpPr>
          <p:spPr>
            <a:xfrm>
              <a:off x="77152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5" name="Freeform 1234">
              <a:extLst>
                <a:ext uri="{FF2B5EF4-FFF2-40B4-BE49-F238E27FC236}">
                  <a16:creationId xmlns:a16="http://schemas.microsoft.com/office/drawing/2014/main" id="{64397C0A-693E-A783-D009-B29C1B9479FD}"/>
                </a:ext>
              </a:extLst>
            </p:cNvPr>
            <p:cNvSpPr/>
            <p:nvPr/>
          </p:nvSpPr>
          <p:spPr>
            <a:xfrm>
              <a:off x="7715250"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6" name="Freeform 1235">
              <a:extLst>
                <a:ext uri="{FF2B5EF4-FFF2-40B4-BE49-F238E27FC236}">
                  <a16:creationId xmlns:a16="http://schemas.microsoft.com/office/drawing/2014/main" id="{FC6716F3-706E-2DD8-8F09-BDA75DF2EF36}"/>
                </a:ext>
              </a:extLst>
            </p:cNvPr>
            <p:cNvSpPr/>
            <p:nvPr/>
          </p:nvSpPr>
          <p:spPr>
            <a:xfrm>
              <a:off x="7715250" y="54673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7" name="Freeform 1236">
              <a:extLst>
                <a:ext uri="{FF2B5EF4-FFF2-40B4-BE49-F238E27FC236}">
                  <a16:creationId xmlns:a16="http://schemas.microsoft.com/office/drawing/2014/main" id="{F8153B25-E569-A7A7-0C93-29F21E74E713}"/>
                </a:ext>
              </a:extLst>
            </p:cNvPr>
            <p:cNvSpPr/>
            <p:nvPr/>
          </p:nvSpPr>
          <p:spPr>
            <a:xfrm>
              <a:off x="782002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8" name="Freeform 1237">
              <a:extLst>
                <a:ext uri="{FF2B5EF4-FFF2-40B4-BE49-F238E27FC236}">
                  <a16:creationId xmlns:a16="http://schemas.microsoft.com/office/drawing/2014/main" id="{21A282FD-9ACA-0C9D-20BF-71DC15A2F19D}"/>
                </a:ext>
              </a:extLst>
            </p:cNvPr>
            <p:cNvSpPr/>
            <p:nvPr/>
          </p:nvSpPr>
          <p:spPr>
            <a:xfrm>
              <a:off x="7820025"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39" name="Freeform 1238">
              <a:extLst>
                <a:ext uri="{FF2B5EF4-FFF2-40B4-BE49-F238E27FC236}">
                  <a16:creationId xmlns:a16="http://schemas.microsoft.com/office/drawing/2014/main" id="{1FD369EA-149B-21D5-5A4A-671C65C40C93}"/>
                </a:ext>
              </a:extLst>
            </p:cNvPr>
            <p:cNvSpPr/>
            <p:nvPr/>
          </p:nvSpPr>
          <p:spPr>
            <a:xfrm>
              <a:off x="7820025"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0" name="Freeform 1239">
              <a:extLst>
                <a:ext uri="{FF2B5EF4-FFF2-40B4-BE49-F238E27FC236}">
                  <a16:creationId xmlns:a16="http://schemas.microsoft.com/office/drawing/2014/main" id="{E05B96A2-63E0-04B8-1EEA-C1F2407DF7E5}"/>
                </a:ext>
              </a:extLst>
            </p:cNvPr>
            <p:cNvSpPr/>
            <p:nvPr/>
          </p:nvSpPr>
          <p:spPr>
            <a:xfrm>
              <a:off x="782002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1" name="Freeform 1240">
              <a:extLst>
                <a:ext uri="{FF2B5EF4-FFF2-40B4-BE49-F238E27FC236}">
                  <a16:creationId xmlns:a16="http://schemas.microsoft.com/office/drawing/2014/main" id="{5B3E59E6-AB71-1AEC-DD8D-BA350F969F9B}"/>
                </a:ext>
              </a:extLst>
            </p:cNvPr>
            <p:cNvSpPr/>
            <p:nvPr/>
          </p:nvSpPr>
          <p:spPr>
            <a:xfrm>
              <a:off x="7820025"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2" name="Freeform 1241">
              <a:extLst>
                <a:ext uri="{FF2B5EF4-FFF2-40B4-BE49-F238E27FC236}">
                  <a16:creationId xmlns:a16="http://schemas.microsoft.com/office/drawing/2014/main" id="{1ACA16FC-97EB-F8FE-59F8-1CC1A7537D1B}"/>
                </a:ext>
              </a:extLst>
            </p:cNvPr>
            <p:cNvSpPr/>
            <p:nvPr/>
          </p:nvSpPr>
          <p:spPr>
            <a:xfrm>
              <a:off x="782002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3" name="Freeform 1242">
              <a:extLst>
                <a:ext uri="{FF2B5EF4-FFF2-40B4-BE49-F238E27FC236}">
                  <a16:creationId xmlns:a16="http://schemas.microsoft.com/office/drawing/2014/main" id="{76392286-CE05-429B-8DDD-FD0E969E772F}"/>
                </a:ext>
              </a:extLst>
            </p:cNvPr>
            <p:cNvSpPr/>
            <p:nvPr/>
          </p:nvSpPr>
          <p:spPr>
            <a:xfrm>
              <a:off x="782002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4" name="Freeform 1243">
              <a:extLst>
                <a:ext uri="{FF2B5EF4-FFF2-40B4-BE49-F238E27FC236}">
                  <a16:creationId xmlns:a16="http://schemas.microsoft.com/office/drawing/2014/main" id="{342CC27F-C355-55BE-B870-85C283DA508D}"/>
                </a:ext>
              </a:extLst>
            </p:cNvPr>
            <p:cNvSpPr/>
            <p:nvPr/>
          </p:nvSpPr>
          <p:spPr>
            <a:xfrm>
              <a:off x="7820025"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5" name="Freeform 1244">
              <a:extLst>
                <a:ext uri="{FF2B5EF4-FFF2-40B4-BE49-F238E27FC236}">
                  <a16:creationId xmlns:a16="http://schemas.microsoft.com/office/drawing/2014/main" id="{126282FF-6FA3-D406-8225-A440D48874B4}"/>
                </a:ext>
              </a:extLst>
            </p:cNvPr>
            <p:cNvSpPr/>
            <p:nvPr/>
          </p:nvSpPr>
          <p:spPr>
            <a:xfrm>
              <a:off x="7820025"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6" name="Freeform 1245">
              <a:extLst>
                <a:ext uri="{FF2B5EF4-FFF2-40B4-BE49-F238E27FC236}">
                  <a16:creationId xmlns:a16="http://schemas.microsoft.com/office/drawing/2014/main" id="{3CA1486B-D654-F52A-E823-A99D513DA621}"/>
                </a:ext>
              </a:extLst>
            </p:cNvPr>
            <p:cNvSpPr/>
            <p:nvPr/>
          </p:nvSpPr>
          <p:spPr>
            <a:xfrm>
              <a:off x="782002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7" name="Freeform 1246">
              <a:extLst>
                <a:ext uri="{FF2B5EF4-FFF2-40B4-BE49-F238E27FC236}">
                  <a16:creationId xmlns:a16="http://schemas.microsoft.com/office/drawing/2014/main" id="{57E91A08-A466-CD31-DA02-4970A3EB49AB}"/>
                </a:ext>
              </a:extLst>
            </p:cNvPr>
            <p:cNvSpPr/>
            <p:nvPr/>
          </p:nvSpPr>
          <p:spPr>
            <a:xfrm>
              <a:off x="7820025"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8" name="Freeform 1247">
              <a:extLst>
                <a:ext uri="{FF2B5EF4-FFF2-40B4-BE49-F238E27FC236}">
                  <a16:creationId xmlns:a16="http://schemas.microsoft.com/office/drawing/2014/main" id="{D2D73B81-323D-237B-0376-E7F34E5CC67F}"/>
                </a:ext>
              </a:extLst>
            </p:cNvPr>
            <p:cNvSpPr/>
            <p:nvPr/>
          </p:nvSpPr>
          <p:spPr>
            <a:xfrm>
              <a:off x="782002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49" name="Freeform 1248">
              <a:extLst>
                <a:ext uri="{FF2B5EF4-FFF2-40B4-BE49-F238E27FC236}">
                  <a16:creationId xmlns:a16="http://schemas.microsoft.com/office/drawing/2014/main" id="{92D03245-6363-83AE-E28E-DF98498044DA}"/>
                </a:ext>
              </a:extLst>
            </p:cNvPr>
            <p:cNvSpPr/>
            <p:nvPr/>
          </p:nvSpPr>
          <p:spPr>
            <a:xfrm>
              <a:off x="7820025"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0" name="Freeform 1249">
              <a:extLst>
                <a:ext uri="{FF2B5EF4-FFF2-40B4-BE49-F238E27FC236}">
                  <a16:creationId xmlns:a16="http://schemas.microsoft.com/office/drawing/2014/main" id="{6430ADD6-150C-0D8F-1DB0-2011CFBBD5AF}"/>
                </a:ext>
              </a:extLst>
            </p:cNvPr>
            <p:cNvSpPr/>
            <p:nvPr/>
          </p:nvSpPr>
          <p:spPr>
            <a:xfrm>
              <a:off x="7820025"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1" name="Freeform 1250">
              <a:extLst>
                <a:ext uri="{FF2B5EF4-FFF2-40B4-BE49-F238E27FC236}">
                  <a16:creationId xmlns:a16="http://schemas.microsoft.com/office/drawing/2014/main" id="{5C7B7198-FB23-56E9-8EAB-2285EEC3EC85}"/>
                </a:ext>
              </a:extLst>
            </p:cNvPr>
            <p:cNvSpPr/>
            <p:nvPr/>
          </p:nvSpPr>
          <p:spPr>
            <a:xfrm>
              <a:off x="7820025"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2" name="Freeform 1251">
              <a:extLst>
                <a:ext uri="{FF2B5EF4-FFF2-40B4-BE49-F238E27FC236}">
                  <a16:creationId xmlns:a16="http://schemas.microsoft.com/office/drawing/2014/main" id="{434EF52A-6102-29BB-E9F4-036F220AEE0E}"/>
                </a:ext>
              </a:extLst>
            </p:cNvPr>
            <p:cNvSpPr/>
            <p:nvPr/>
          </p:nvSpPr>
          <p:spPr>
            <a:xfrm>
              <a:off x="782002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3" name="Freeform 1252">
              <a:extLst>
                <a:ext uri="{FF2B5EF4-FFF2-40B4-BE49-F238E27FC236}">
                  <a16:creationId xmlns:a16="http://schemas.microsoft.com/office/drawing/2014/main" id="{D34FE013-C253-2F16-EC76-DC72D812BA53}"/>
                </a:ext>
              </a:extLst>
            </p:cNvPr>
            <p:cNvSpPr/>
            <p:nvPr/>
          </p:nvSpPr>
          <p:spPr>
            <a:xfrm>
              <a:off x="7924800"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4" name="Freeform 1253">
              <a:extLst>
                <a:ext uri="{FF2B5EF4-FFF2-40B4-BE49-F238E27FC236}">
                  <a16:creationId xmlns:a16="http://schemas.microsoft.com/office/drawing/2014/main" id="{7D02BE5E-E727-F59D-22BC-FE08C5B6F068}"/>
                </a:ext>
              </a:extLst>
            </p:cNvPr>
            <p:cNvSpPr/>
            <p:nvPr/>
          </p:nvSpPr>
          <p:spPr>
            <a:xfrm>
              <a:off x="7924800" y="23241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5" name="Freeform 1254">
              <a:extLst>
                <a:ext uri="{FF2B5EF4-FFF2-40B4-BE49-F238E27FC236}">
                  <a16:creationId xmlns:a16="http://schemas.microsoft.com/office/drawing/2014/main" id="{4CCAFFC9-348F-E7C1-DBEE-53D07DD7905E}"/>
                </a:ext>
              </a:extLst>
            </p:cNvPr>
            <p:cNvSpPr/>
            <p:nvPr/>
          </p:nvSpPr>
          <p:spPr>
            <a:xfrm>
              <a:off x="7924800" y="24288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6" name="Freeform 1255">
              <a:extLst>
                <a:ext uri="{FF2B5EF4-FFF2-40B4-BE49-F238E27FC236}">
                  <a16:creationId xmlns:a16="http://schemas.microsoft.com/office/drawing/2014/main" id="{C2CD95F8-515D-6D5C-26F2-4134C564C4B2}"/>
                </a:ext>
              </a:extLst>
            </p:cNvPr>
            <p:cNvSpPr/>
            <p:nvPr/>
          </p:nvSpPr>
          <p:spPr>
            <a:xfrm>
              <a:off x="7924800" y="25336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7" name="Freeform 1256">
              <a:extLst>
                <a:ext uri="{FF2B5EF4-FFF2-40B4-BE49-F238E27FC236}">
                  <a16:creationId xmlns:a16="http://schemas.microsoft.com/office/drawing/2014/main" id="{8B09BDA5-59F5-2705-C2F7-F66853241D69}"/>
                </a:ext>
              </a:extLst>
            </p:cNvPr>
            <p:cNvSpPr/>
            <p:nvPr/>
          </p:nvSpPr>
          <p:spPr>
            <a:xfrm>
              <a:off x="792480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8" name="Freeform 1257">
              <a:extLst>
                <a:ext uri="{FF2B5EF4-FFF2-40B4-BE49-F238E27FC236}">
                  <a16:creationId xmlns:a16="http://schemas.microsoft.com/office/drawing/2014/main" id="{6F9D8AB1-40E4-591E-B805-703C9B43B247}"/>
                </a:ext>
              </a:extLst>
            </p:cNvPr>
            <p:cNvSpPr/>
            <p:nvPr/>
          </p:nvSpPr>
          <p:spPr>
            <a:xfrm>
              <a:off x="7924800"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59" name="Freeform 1258">
              <a:extLst>
                <a:ext uri="{FF2B5EF4-FFF2-40B4-BE49-F238E27FC236}">
                  <a16:creationId xmlns:a16="http://schemas.microsoft.com/office/drawing/2014/main" id="{EB6DA5C4-A057-775B-C05C-2A6902D341EE}"/>
                </a:ext>
              </a:extLst>
            </p:cNvPr>
            <p:cNvSpPr/>
            <p:nvPr/>
          </p:nvSpPr>
          <p:spPr>
            <a:xfrm>
              <a:off x="7924800"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0" name="Freeform 1259">
              <a:extLst>
                <a:ext uri="{FF2B5EF4-FFF2-40B4-BE49-F238E27FC236}">
                  <a16:creationId xmlns:a16="http://schemas.microsoft.com/office/drawing/2014/main" id="{404251E4-7CE8-CD12-3835-0BCF3870BFAA}"/>
                </a:ext>
              </a:extLst>
            </p:cNvPr>
            <p:cNvSpPr/>
            <p:nvPr/>
          </p:nvSpPr>
          <p:spPr>
            <a:xfrm>
              <a:off x="7924800"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1" name="Freeform 1260">
              <a:extLst>
                <a:ext uri="{FF2B5EF4-FFF2-40B4-BE49-F238E27FC236}">
                  <a16:creationId xmlns:a16="http://schemas.microsoft.com/office/drawing/2014/main" id="{72807444-6C2C-B9C0-5A2C-7166289AB498}"/>
                </a:ext>
              </a:extLst>
            </p:cNvPr>
            <p:cNvSpPr/>
            <p:nvPr/>
          </p:nvSpPr>
          <p:spPr>
            <a:xfrm>
              <a:off x="792480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2" name="Freeform 1261">
              <a:extLst>
                <a:ext uri="{FF2B5EF4-FFF2-40B4-BE49-F238E27FC236}">
                  <a16:creationId xmlns:a16="http://schemas.microsoft.com/office/drawing/2014/main" id="{CF953F31-B816-479B-7BF7-3E9C5EEFABCF}"/>
                </a:ext>
              </a:extLst>
            </p:cNvPr>
            <p:cNvSpPr/>
            <p:nvPr/>
          </p:nvSpPr>
          <p:spPr>
            <a:xfrm>
              <a:off x="792480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3" name="Freeform 1262">
              <a:extLst>
                <a:ext uri="{FF2B5EF4-FFF2-40B4-BE49-F238E27FC236}">
                  <a16:creationId xmlns:a16="http://schemas.microsoft.com/office/drawing/2014/main" id="{855A5AAD-F4CC-4E67-B5BE-E4205D9CEA56}"/>
                </a:ext>
              </a:extLst>
            </p:cNvPr>
            <p:cNvSpPr/>
            <p:nvPr/>
          </p:nvSpPr>
          <p:spPr>
            <a:xfrm>
              <a:off x="792480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4" name="Freeform 1263">
              <a:extLst>
                <a:ext uri="{FF2B5EF4-FFF2-40B4-BE49-F238E27FC236}">
                  <a16:creationId xmlns:a16="http://schemas.microsoft.com/office/drawing/2014/main" id="{B6B47045-BAC1-92D4-72A9-3CAD5833D46C}"/>
                </a:ext>
              </a:extLst>
            </p:cNvPr>
            <p:cNvSpPr/>
            <p:nvPr/>
          </p:nvSpPr>
          <p:spPr>
            <a:xfrm>
              <a:off x="792480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5" name="Freeform 1264">
              <a:extLst>
                <a:ext uri="{FF2B5EF4-FFF2-40B4-BE49-F238E27FC236}">
                  <a16:creationId xmlns:a16="http://schemas.microsoft.com/office/drawing/2014/main" id="{60780F1A-7470-6F30-9051-A4B7741A4F37}"/>
                </a:ext>
              </a:extLst>
            </p:cNvPr>
            <p:cNvSpPr/>
            <p:nvPr/>
          </p:nvSpPr>
          <p:spPr>
            <a:xfrm>
              <a:off x="792480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6" name="Freeform 1265">
              <a:extLst>
                <a:ext uri="{FF2B5EF4-FFF2-40B4-BE49-F238E27FC236}">
                  <a16:creationId xmlns:a16="http://schemas.microsoft.com/office/drawing/2014/main" id="{00BCE13D-F858-A740-A469-38E8D2FCC48D}"/>
                </a:ext>
              </a:extLst>
            </p:cNvPr>
            <p:cNvSpPr/>
            <p:nvPr/>
          </p:nvSpPr>
          <p:spPr>
            <a:xfrm>
              <a:off x="7924800" y="47339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7" name="Freeform 1266">
              <a:extLst>
                <a:ext uri="{FF2B5EF4-FFF2-40B4-BE49-F238E27FC236}">
                  <a16:creationId xmlns:a16="http://schemas.microsoft.com/office/drawing/2014/main" id="{B1291853-3CE2-E8D1-90E1-EB4B3488DBBB}"/>
                </a:ext>
              </a:extLst>
            </p:cNvPr>
            <p:cNvSpPr/>
            <p:nvPr/>
          </p:nvSpPr>
          <p:spPr>
            <a:xfrm>
              <a:off x="7924800" y="48387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8" name="Freeform 1267">
              <a:extLst>
                <a:ext uri="{FF2B5EF4-FFF2-40B4-BE49-F238E27FC236}">
                  <a16:creationId xmlns:a16="http://schemas.microsoft.com/office/drawing/2014/main" id="{E2FDDC89-6151-47F1-FD92-E7D436FE699E}"/>
                </a:ext>
              </a:extLst>
            </p:cNvPr>
            <p:cNvSpPr/>
            <p:nvPr/>
          </p:nvSpPr>
          <p:spPr>
            <a:xfrm>
              <a:off x="792480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69" name="Freeform 1268">
              <a:extLst>
                <a:ext uri="{FF2B5EF4-FFF2-40B4-BE49-F238E27FC236}">
                  <a16:creationId xmlns:a16="http://schemas.microsoft.com/office/drawing/2014/main" id="{0E93623E-B94E-7217-CE67-DE832644297B}"/>
                </a:ext>
              </a:extLst>
            </p:cNvPr>
            <p:cNvSpPr/>
            <p:nvPr/>
          </p:nvSpPr>
          <p:spPr>
            <a:xfrm>
              <a:off x="792480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0" name="Freeform 1269">
              <a:extLst>
                <a:ext uri="{FF2B5EF4-FFF2-40B4-BE49-F238E27FC236}">
                  <a16:creationId xmlns:a16="http://schemas.microsoft.com/office/drawing/2014/main" id="{D090C7D0-2353-C548-3387-24D1A4F6C319}"/>
                </a:ext>
              </a:extLst>
            </p:cNvPr>
            <p:cNvSpPr/>
            <p:nvPr/>
          </p:nvSpPr>
          <p:spPr>
            <a:xfrm>
              <a:off x="7924800" y="51530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1" name="Freeform 1270">
              <a:extLst>
                <a:ext uri="{FF2B5EF4-FFF2-40B4-BE49-F238E27FC236}">
                  <a16:creationId xmlns:a16="http://schemas.microsoft.com/office/drawing/2014/main" id="{75FF0E80-609F-A2B8-01C9-E14DD610163C}"/>
                </a:ext>
              </a:extLst>
            </p:cNvPr>
            <p:cNvSpPr/>
            <p:nvPr/>
          </p:nvSpPr>
          <p:spPr>
            <a:xfrm>
              <a:off x="8029575" y="21145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2" name="Freeform 1271">
              <a:extLst>
                <a:ext uri="{FF2B5EF4-FFF2-40B4-BE49-F238E27FC236}">
                  <a16:creationId xmlns:a16="http://schemas.microsoft.com/office/drawing/2014/main" id="{C069BBA3-A2F9-E5C2-0471-89738A59FC0A}"/>
                </a:ext>
              </a:extLst>
            </p:cNvPr>
            <p:cNvSpPr/>
            <p:nvPr/>
          </p:nvSpPr>
          <p:spPr>
            <a:xfrm>
              <a:off x="8029575"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3" name="Freeform 1272">
              <a:extLst>
                <a:ext uri="{FF2B5EF4-FFF2-40B4-BE49-F238E27FC236}">
                  <a16:creationId xmlns:a16="http://schemas.microsoft.com/office/drawing/2014/main" id="{13C7E2F8-1520-D179-208E-6149F06F025C}"/>
                </a:ext>
              </a:extLst>
            </p:cNvPr>
            <p:cNvSpPr/>
            <p:nvPr/>
          </p:nvSpPr>
          <p:spPr>
            <a:xfrm>
              <a:off x="8029575" y="29527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4" name="Freeform 1273">
              <a:extLst>
                <a:ext uri="{FF2B5EF4-FFF2-40B4-BE49-F238E27FC236}">
                  <a16:creationId xmlns:a16="http://schemas.microsoft.com/office/drawing/2014/main" id="{3AD827E5-FF2E-AAF6-A410-F00C9DA35F2E}"/>
                </a:ext>
              </a:extLst>
            </p:cNvPr>
            <p:cNvSpPr/>
            <p:nvPr/>
          </p:nvSpPr>
          <p:spPr>
            <a:xfrm>
              <a:off x="8029575" y="31623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5" name="Freeform 1274">
              <a:extLst>
                <a:ext uri="{FF2B5EF4-FFF2-40B4-BE49-F238E27FC236}">
                  <a16:creationId xmlns:a16="http://schemas.microsoft.com/office/drawing/2014/main" id="{E3AA3F9D-8C36-9821-9643-8E5CFF3A00B4}"/>
                </a:ext>
              </a:extLst>
            </p:cNvPr>
            <p:cNvSpPr/>
            <p:nvPr/>
          </p:nvSpPr>
          <p:spPr>
            <a:xfrm>
              <a:off x="8029575" y="32670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6" name="Freeform 1275">
              <a:extLst>
                <a:ext uri="{FF2B5EF4-FFF2-40B4-BE49-F238E27FC236}">
                  <a16:creationId xmlns:a16="http://schemas.microsoft.com/office/drawing/2014/main" id="{1EA48560-1FCA-F223-863F-D98E1C67441C}"/>
                </a:ext>
              </a:extLst>
            </p:cNvPr>
            <p:cNvSpPr/>
            <p:nvPr/>
          </p:nvSpPr>
          <p:spPr>
            <a:xfrm>
              <a:off x="8029575" y="33718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7" name="Freeform 1276">
              <a:extLst>
                <a:ext uri="{FF2B5EF4-FFF2-40B4-BE49-F238E27FC236}">
                  <a16:creationId xmlns:a16="http://schemas.microsoft.com/office/drawing/2014/main" id="{536AFA49-F12B-0888-83F1-4A136F44C87A}"/>
                </a:ext>
              </a:extLst>
            </p:cNvPr>
            <p:cNvSpPr/>
            <p:nvPr/>
          </p:nvSpPr>
          <p:spPr>
            <a:xfrm>
              <a:off x="8029575" y="35814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8" name="Freeform 1277">
              <a:extLst>
                <a:ext uri="{FF2B5EF4-FFF2-40B4-BE49-F238E27FC236}">
                  <a16:creationId xmlns:a16="http://schemas.microsoft.com/office/drawing/2014/main" id="{36DE8B2C-5FAC-7E82-3C31-19CAFCFB9EE3}"/>
                </a:ext>
              </a:extLst>
            </p:cNvPr>
            <p:cNvSpPr/>
            <p:nvPr/>
          </p:nvSpPr>
          <p:spPr>
            <a:xfrm>
              <a:off x="8029575" y="42100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79" name="Freeform 1278">
              <a:extLst>
                <a:ext uri="{FF2B5EF4-FFF2-40B4-BE49-F238E27FC236}">
                  <a16:creationId xmlns:a16="http://schemas.microsoft.com/office/drawing/2014/main" id="{1B97A303-EC28-F238-0CA6-7422C83765CD}"/>
                </a:ext>
              </a:extLst>
            </p:cNvPr>
            <p:cNvSpPr/>
            <p:nvPr/>
          </p:nvSpPr>
          <p:spPr>
            <a:xfrm>
              <a:off x="8029575"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0" name="Freeform 1279">
              <a:extLst>
                <a:ext uri="{FF2B5EF4-FFF2-40B4-BE49-F238E27FC236}">
                  <a16:creationId xmlns:a16="http://schemas.microsoft.com/office/drawing/2014/main" id="{A912D194-E0C7-7E40-6773-D66FC7D3AD05}"/>
                </a:ext>
              </a:extLst>
            </p:cNvPr>
            <p:cNvSpPr/>
            <p:nvPr/>
          </p:nvSpPr>
          <p:spPr>
            <a:xfrm>
              <a:off x="8029575" y="46291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1" name="Freeform 1280">
              <a:extLst>
                <a:ext uri="{FF2B5EF4-FFF2-40B4-BE49-F238E27FC236}">
                  <a16:creationId xmlns:a16="http://schemas.microsoft.com/office/drawing/2014/main" id="{C174F7A1-5D18-4AF1-32C7-F07B792DA326}"/>
                </a:ext>
              </a:extLst>
            </p:cNvPr>
            <p:cNvSpPr/>
            <p:nvPr/>
          </p:nvSpPr>
          <p:spPr>
            <a:xfrm>
              <a:off x="8029575"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2" name="Freeform 1281">
              <a:extLst>
                <a:ext uri="{FF2B5EF4-FFF2-40B4-BE49-F238E27FC236}">
                  <a16:creationId xmlns:a16="http://schemas.microsoft.com/office/drawing/2014/main" id="{4622AA77-11B0-D927-D731-9A825B9A75D2}"/>
                </a:ext>
              </a:extLst>
            </p:cNvPr>
            <p:cNvSpPr/>
            <p:nvPr/>
          </p:nvSpPr>
          <p:spPr>
            <a:xfrm>
              <a:off x="8029575" y="53625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3" name="Freeform 1282">
              <a:extLst>
                <a:ext uri="{FF2B5EF4-FFF2-40B4-BE49-F238E27FC236}">
                  <a16:creationId xmlns:a16="http://schemas.microsoft.com/office/drawing/2014/main" id="{6C8811F7-0F32-6255-D9F7-D901071D7EF6}"/>
                </a:ext>
              </a:extLst>
            </p:cNvPr>
            <p:cNvSpPr/>
            <p:nvPr/>
          </p:nvSpPr>
          <p:spPr>
            <a:xfrm>
              <a:off x="8134350" y="26384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4" name="Freeform 1283">
              <a:extLst>
                <a:ext uri="{FF2B5EF4-FFF2-40B4-BE49-F238E27FC236}">
                  <a16:creationId xmlns:a16="http://schemas.microsoft.com/office/drawing/2014/main" id="{2DC00572-CEC5-8FD7-6EAF-CF4D525D473E}"/>
                </a:ext>
              </a:extLst>
            </p:cNvPr>
            <p:cNvSpPr/>
            <p:nvPr/>
          </p:nvSpPr>
          <p:spPr>
            <a:xfrm>
              <a:off x="8134350" y="27432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5" name="Freeform 1284">
              <a:extLst>
                <a:ext uri="{FF2B5EF4-FFF2-40B4-BE49-F238E27FC236}">
                  <a16:creationId xmlns:a16="http://schemas.microsoft.com/office/drawing/2014/main" id="{E0D08111-0963-ADD3-3E33-620715CA41E6}"/>
                </a:ext>
              </a:extLst>
            </p:cNvPr>
            <p:cNvSpPr/>
            <p:nvPr/>
          </p:nvSpPr>
          <p:spPr>
            <a:xfrm>
              <a:off x="8134350" y="28479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6" name="Freeform 1285">
              <a:extLst>
                <a:ext uri="{FF2B5EF4-FFF2-40B4-BE49-F238E27FC236}">
                  <a16:creationId xmlns:a16="http://schemas.microsoft.com/office/drawing/2014/main" id="{307A7854-5239-CCE8-8AF3-9EA3251FEACB}"/>
                </a:ext>
              </a:extLst>
            </p:cNvPr>
            <p:cNvSpPr/>
            <p:nvPr/>
          </p:nvSpPr>
          <p:spPr>
            <a:xfrm>
              <a:off x="8134350" y="30575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7" name="Freeform 1286">
              <a:extLst>
                <a:ext uri="{FF2B5EF4-FFF2-40B4-BE49-F238E27FC236}">
                  <a16:creationId xmlns:a16="http://schemas.microsoft.com/office/drawing/2014/main" id="{8F12B65F-75BE-D405-F195-615B652BD0E0}"/>
                </a:ext>
              </a:extLst>
            </p:cNvPr>
            <p:cNvSpPr/>
            <p:nvPr/>
          </p:nvSpPr>
          <p:spPr>
            <a:xfrm>
              <a:off x="8134350" y="34766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8" name="Freeform 1287">
              <a:extLst>
                <a:ext uri="{FF2B5EF4-FFF2-40B4-BE49-F238E27FC236}">
                  <a16:creationId xmlns:a16="http://schemas.microsoft.com/office/drawing/2014/main" id="{3C0E8CA1-3BE5-8E67-01DE-6E7C386802C3}"/>
                </a:ext>
              </a:extLst>
            </p:cNvPr>
            <p:cNvSpPr/>
            <p:nvPr/>
          </p:nvSpPr>
          <p:spPr>
            <a:xfrm>
              <a:off x="8134350" y="36861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89" name="Freeform 1288">
              <a:extLst>
                <a:ext uri="{FF2B5EF4-FFF2-40B4-BE49-F238E27FC236}">
                  <a16:creationId xmlns:a16="http://schemas.microsoft.com/office/drawing/2014/main" id="{F5BD6872-996D-164A-9BFA-9C782C079418}"/>
                </a:ext>
              </a:extLst>
            </p:cNvPr>
            <p:cNvSpPr/>
            <p:nvPr/>
          </p:nvSpPr>
          <p:spPr>
            <a:xfrm>
              <a:off x="8134350" y="37909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0" name="Freeform 1289">
              <a:extLst>
                <a:ext uri="{FF2B5EF4-FFF2-40B4-BE49-F238E27FC236}">
                  <a16:creationId xmlns:a16="http://schemas.microsoft.com/office/drawing/2014/main" id="{2274AC51-D8FA-291E-099A-48D0EC208089}"/>
                </a:ext>
              </a:extLst>
            </p:cNvPr>
            <p:cNvSpPr/>
            <p:nvPr/>
          </p:nvSpPr>
          <p:spPr>
            <a:xfrm>
              <a:off x="8134350" y="38957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1" name="Freeform 1290">
              <a:extLst>
                <a:ext uri="{FF2B5EF4-FFF2-40B4-BE49-F238E27FC236}">
                  <a16:creationId xmlns:a16="http://schemas.microsoft.com/office/drawing/2014/main" id="{15DA8192-F2B2-97F2-C90C-3D5A77C0A619}"/>
                </a:ext>
              </a:extLst>
            </p:cNvPr>
            <p:cNvSpPr/>
            <p:nvPr/>
          </p:nvSpPr>
          <p:spPr>
            <a:xfrm>
              <a:off x="8134350" y="40005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2" name="Freeform 1291">
              <a:extLst>
                <a:ext uri="{FF2B5EF4-FFF2-40B4-BE49-F238E27FC236}">
                  <a16:creationId xmlns:a16="http://schemas.microsoft.com/office/drawing/2014/main" id="{0EDE9A20-8488-F1FF-27FF-CA5D89FCF897}"/>
                </a:ext>
              </a:extLst>
            </p:cNvPr>
            <p:cNvSpPr/>
            <p:nvPr/>
          </p:nvSpPr>
          <p:spPr>
            <a:xfrm>
              <a:off x="8134350" y="41052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3" name="Freeform 1292">
              <a:extLst>
                <a:ext uri="{FF2B5EF4-FFF2-40B4-BE49-F238E27FC236}">
                  <a16:creationId xmlns:a16="http://schemas.microsoft.com/office/drawing/2014/main" id="{1DBA68BD-4F6F-BBD7-1EB6-CBC9EA75FA36}"/>
                </a:ext>
              </a:extLst>
            </p:cNvPr>
            <p:cNvSpPr/>
            <p:nvPr/>
          </p:nvSpPr>
          <p:spPr>
            <a:xfrm>
              <a:off x="8134350" y="431482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4" name="Freeform 1293">
              <a:extLst>
                <a:ext uri="{FF2B5EF4-FFF2-40B4-BE49-F238E27FC236}">
                  <a16:creationId xmlns:a16="http://schemas.microsoft.com/office/drawing/2014/main" id="{447E5DFE-988C-EA7B-8ECC-0C2D6E78E26E}"/>
                </a:ext>
              </a:extLst>
            </p:cNvPr>
            <p:cNvSpPr/>
            <p:nvPr/>
          </p:nvSpPr>
          <p:spPr>
            <a:xfrm>
              <a:off x="8134350" y="44196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5" name="Freeform 1294">
              <a:extLst>
                <a:ext uri="{FF2B5EF4-FFF2-40B4-BE49-F238E27FC236}">
                  <a16:creationId xmlns:a16="http://schemas.microsoft.com/office/drawing/2014/main" id="{FD901510-67EE-30AE-2C1A-05674A860352}"/>
                </a:ext>
              </a:extLst>
            </p:cNvPr>
            <p:cNvSpPr/>
            <p:nvPr/>
          </p:nvSpPr>
          <p:spPr>
            <a:xfrm>
              <a:off x="8134350" y="45243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6" name="Freeform 1295">
              <a:extLst>
                <a:ext uri="{FF2B5EF4-FFF2-40B4-BE49-F238E27FC236}">
                  <a16:creationId xmlns:a16="http://schemas.microsoft.com/office/drawing/2014/main" id="{FD725030-1E29-4671-E352-204BA8415FEE}"/>
                </a:ext>
              </a:extLst>
            </p:cNvPr>
            <p:cNvSpPr/>
            <p:nvPr/>
          </p:nvSpPr>
          <p:spPr>
            <a:xfrm>
              <a:off x="8134350" y="4943475"/>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7" name="Freeform 1296">
              <a:extLst>
                <a:ext uri="{FF2B5EF4-FFF2-40B4-BE49-F238E27FC236}">
                  <a16:creationId xmlns:a16="http://schemas.microsoft.com/office/drawing/2014/main" id="{EEEFAE17-F2AA-BBF7-94FE-D285C608758A}"/>
                </a:ext>
              </a:extLst>
            </p:cNvPr>
            <p:cNvSpPr/>
            <p:nvPr/>
          </p:nvSpPr>
          <p:spPr>
            <a:xfrm>
              <a:off x="8134350" y="504825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8" name="Freeform 1297">
              <a:extLst>
                <a:ext uri="{FF2B5EF4-FFF2-40B4-BE49-F238E27FC236}">
                  <a16:creationId xmlns:a16="http://schemas.microsoft.com/office/drawing/2014/main" id="{D7B964D9-BFEB-676B-912F-E97A619D1E77}"/>
                </a:ext>
              </a:extLst>
            </p:cNvPr>
            <p:cNvSpPr/>
            <p:nvPr/>
          </p:nvSpPr>
          <p:spPr>
            <a:xfrm>
              <a:off x="8134350" y="5257800"/>
              <a:ext cx="104775" cy="104775"/>
            </a:xfrm>
            <a:custGeom>
              <a:avLst/>
              <a:gdLst>
                <a:gd name="connsiteX0" fmla="*/ 104775 w 104775"/>
                <a:gd name="connsiteY0" fmla="*/ 52388 h 104775"/>
                <a:gd name="connsiteX1" fmla="*/ 52388 w 104775"/>
                <a:gd name="connsiteY1" fmla="*/ 104775 h 104775"/>
                <a:gd name="connsiteX2" fmla="*/ 0 w 104775"/>
                <a:gd name="connsiteY2" fmla="*/ 52388 h 104775"/>
                <a:gd name="connsiteX3" fmla="*/ 52388 w 104775"/>
                <a:gd name="connsiteY3" fmla="*/ 0 h 104775"/>
                <a:gd name="connsiteX4" fmla="*/ 104775 w 104775"/>
                <a:gd name="connsiteY4" fmla="*/ 52388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104775">
                  <a:moveTo>
                    <a:pt x="104775" y="52388"/>
                  </a:moveTo>
                  <a:cubicBezTo>
                    <a:pt x="104775" y="81320"/>
                    <a:pt x="81320" y="104775"/>
                    <a:pt x="52388" y="104775"/>
                  </a:cubicBezTo>
                  <a:cubicBezTo>
                    <a:pt x="23455" y="104775"/>
                    <a:pt x="0" y="81320"/>
                    <a:pt x="0" y="52388"/>
                  </a:cubicBezTo>
                  <a:cubicBezTo>
                    <a:pt x="0" y="23455"/>
                    <a:pt x="23455" y="0"/>
                    <a:pt x="52388" y="0"/>
                  </a:cubicBezTo>
                  <a:cubicBezTo>
                    <a:pt x="81320" y="0"/>
                    <a:pt x="104775" y="23455"/>
                    <a:pt x="104775" y="52388"/>
                  </a:cubicBezTo>
                  <a:close/>
                </a:path>
              </a:pathLst>
            </a:custGeom>
            <a:solidFill>
              <a:srgbClr val="FFFFFF"/>
            </a:solidFill>
            <a:ln w="9525" cap="flat">
              <a:noFill/>
              <a:prstDash val="solid"/>
              <a:miter/>
            </a:ln>
          </p:spPr>
          <p:txBody>
            <a:bodyPr rtlCol="0" anchor="ctr"/>
            <a:lstStyle/>
            <a:p>
              <a:endParaRPr lang="en-US"/>
            </a:p>
          </p:txBody>
        </p:sp>
        <p:sp>
          <p:nvSpPr>
            <p:cNvPr id="1299" name="Freeform 1298">
              <a:extLst>
                <a:ext uri="{FF2B5EF4-FFF2-40B4-BE49-F238E27FC236}">
                  <a16:creationId xmlns:a16="http://schemas.microsoft.com/office/drawing/2014/main" id="{8D1EE707-2A53-5253-76EB-844EA90C8623}"/>
                </a:ext>
              </a:extLst>
            </p:cNvPr>
            <p:cNvSpPr/>
            <p:nvPr/>
          </p:nvSpPr>
          <p:spPr>
            <a:xfrm>
              <a:off x="3943350" y="1276350"/>
              <a:ext cx="733425" cy="733425"/>
            </a:xfrm>
            <a:custGeom>
              <a:avLst/>
              <a:gdLst>
                <a:gd name="connsiteX0" fmla="*/ 261938 w 733425"/>
                <a:gd name="connsiteY0" fmla="*/ 733425 h 733425"/>
                <a:gd name="connsiteX1" fmla="*/ 471488 w 733425"/>
                <a:gd name="connsiteY1" fmla="*/ 733425 h 733425"/>
                <a:gd name="connsiteX2" fmla="*/ 733425 w 733425"/>
                <a:gd name="connsiteY2" fmla="*/ 471488 h 733425"/>
                <a:gd name="connsiteX3" fmla="*/ 733425 w 733425"/>
                <a:gd name="connsiteY3" fmla="*/ 261938 h 733425"/>
                <a:gd name="connsiteX4" fmla="*/ 471488 w 733425"/>
                <a:gd name="connsiteY4" fmla="*/ 0 h 733425"/>
                <a:gd name="connsiteX5" fmla="*/ 261938 w 733425"/>
                <a:gd name="connsiteY5" fmla="*/ 0 h 733425"/>
                <a:gd name="connsiteX6" fmla="*/ 0 w 733425"/>
                <a:gd name="connsiteY6" fmla="*/ 261938 h 733425"/>
                <a:gd name="connsiteX7" fmla="*/ 0 w 733425"/>
                <a:gd name="connsiteY7" fmla="*/ 471488 h 733425"/>
                <a:gd name="connsiteX8" fmla="*/ 261938 w 733425"/>
                <a:gd name="connsiteY8" fmla="*/ 733425 h 733425"/>
                <a:gd name="connsiteX9" fmla="*/ 104775 w 733425"/>
                <a:gd name="connsiteY9" fmla="*/ 261938 h 733425"/>
                <a:gd name="connsiteX10" fmla="*/ 261938 w 733425"/>
                <a:gd name="connsiteY10" fmla="*/ 104775 h 733425"/>
                <a:gd name="connsiteX11" fmla="*/ 471488 w 733425"/>
                <a:gd name="connsiteY11" fmla="*/ 104775 h 733425"/>
                <a:gd name="connsiteX12" fmla="*/ 628650 w 733425"/>
                <a:gd name="connsiteY12" fmla="*/ 261938 h 733425"/>
                <a:gd name="connsiteX13" fmla="*/ 628650 w 733425"/>
                <a:gd name="connsiteY13" fmla="*/ 471488 h 733425"/>
                <a:gd name="connsiteX14" fmla="*/ 471488 w 733425"/>
                <a:gd name="connsiteY14" fmla="*/ 628650 h 733425"/>
                <a:gd name="connsiteX15" fmla="*/ 261938 w 733425"/>
                <a:gd name="connsiteY15" fmla="*/ 628650 h 733425"/>
                <a:gd name="connsiteX16" fmla="*/ 104775 w 733425"/>
                <a:gd name="connsiteY16" fmla="*/ 471488 h 733425"/>
                <a:gd name="connsiteX17" fmla="*/ 104775 w 733425"/>
                <a:gd name="connsiteY17" fmla="*/ 261938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733425">
                  <a:moveTo>
                    <a:pt x="261938" y="733425"/>
                  </a:moveTo>
                  <a:lnTo>
                    <a:pt x="471488" y="733425"/>
                  </a:lnTo>
                  <a:cubicBezTo>
                    <a:pt x="616268" y="733425"/>
                    <a:pt x="733425" y="616268"/>
                    <a:pt x="733425" y="471488"/>
                  </a:cubicBezTo>
                  <a:lnTo>
                    <a:pt x="733425" y="261938"/>
                  </a:lnTo>
                  <a:cubicBezTo>
                    <a:pt x="733425" y="117157"/>
                    <a:pt x="616268" y="0"/>
                    <a:pt x="471488" y="0"/>
                  </a:cubicBezTo>
                  <a:lnTo>
                    <a:pt x="261938" y="0"/>
                  </a:lnTo>
                  <a:cubicBezTo>
                    <a:pt x="117157" y="0"/>
                    <a:pt x="0" y="117157"/>
                    <a:pt x="0" y="261938"/>
                  </a:cubicBezTo>
                  <a:lnTo>
                    <a:pt x="0" y="471488"/>
                  </a:lnTo>
                  <a:cubicBezTo>
                    <a:pt x="0" y="616268"/>
                    <a:pt x="117157" y="733425"/>
                    <a:pt x="261938" y="733425"/>
                  </a:cubicBezTo>
                  <a:close/>
                  <a:moveTo>
                    <a:pt x="104775" y="261938"/>
                  </a:moveTo>
                  <a:cubicBezTo>
                    <a:pt x="104775" y="175260"/>
                    <a:pt x="175260" y="104775"/>
                    <a:pt x="261938" y="104775"/>
                  </a:cubicBezTo>
                  <a:lnTo>
                    <a:pt x="471488" y="104775"/>
                  </a:lnTo>
                  <a:cubicBezTo>
                    <a:pt x="558165" y="104775"/>
                    <a:pt x="628650" y="175260"/>
                    <a:pt x="628650" y="261938"/>
                  </a:cubicBezTo>
                  <a:lnTo>
                    <a:pt x="628650" y="471488"/>
                  </a:lnTo>
                  <a:cubicBezTo>
                    <a:pt x="628650" y="558165"/>
                    <a:pt x="558165" y="628650"/>
                    <a:pt x="471488" y="628650"/>
                  </a:cubicBezTo>
                  <a:lnTo>
                    <a:pt x="261938" y="628650"/>
                  </a:lnTo>
                  <a:cubicBezTo>
                    <a:pt x="175260" y="628650"/>
                    <a:pt x="104775" y="558165"/>
                    <a:pt x="104775" y="471488"/>
                  </a:cubicBezTo>
                  <a:lnTo>
                    <a:pt x="104775" y="261938"/>
                  </a:lnTo>
                  <a:close/>
                </a:path>
              </a:pathLst>
            </a:custGeom>
            <a:solidFill>
              <a:srgbClr val="FFFFFF"/>
            </a:solidFill>
            <a:ln w="9525" cap="flat">
              <a:noFill/>
              <a:prstDash val="solid"/>
              <a:miter/>
            </a:ln>
          </p:spPr>
          <p:txBody>
            <a:bodyPr rtlCol="0" anchor="ctr"/>
            <a:lstStyle/>
            <a:p>
              <a:endParaRPr lang="en-US"/>
            </a:p>
          </p:txBody>
        </p:sp>
        <p:sp>
          <p:nvSpPr>
            <p:cNvPr id="1300" name="Freeform 1299">
              <a:extLst>
                <a:ext uri="{FF2B5EF4-FFF2-40B4-BE49-F238E27FC236}">
                  <a16:creationId xmlns:a16="http://schemas.microsoft.com/office/drawing/2014/main" id="{1828E2F1-42F6-48DB-6764-3A04813EFD05}"/>
                </a:ext>
              </a:extLst>
            </p:cNvPr>
            <p:cNvSpPr/>
            <p:nvPr/>
          </p:nvSpPr>
          <p:spPr>
            <a:xfrm>
              <a:off x="4152900" y="1485900"/>
              <a:ext cx="314325" cy="314325"/>
            </a:xfrm>
            <a:custGeom>
              <a:avLst/>
              <a:gdLst>
                <a:gd name="connsiteX0" fmla="*/ 0 w 314325"/>
                <a:gd name="connsiteY0" fmla="*/ 0 h 314325"/>
                <a:gd name="connsiteX1" fmla="*/ 314325 w 314325"/>
                <a:gd name="connsiteY1" fmla="*/ 0 h 314325"/>
                <a:gd name="connsiteX2" fmla="*/ 314325 w 314325"/>
                <a:gd name="connsiteY2" fmla="*/ 314325 h 314325"/>
                <a:gd name="connsiteX3" fmla="*/ 0 w 314325"/>
                <a:gd name="connsiteY3" fmla="*/ 314325 h 314325"/>
              </a:gdLst>
              <a:ahLst/>
              <a:cxnLst>
                <a:cxn ang="0">
                  <a:pos x="connsiteX0" y="connsiteY0"/>
                </a:cxn>
                <a:cxn ang="0">
                  <a:pos x="connsiteX1" y="connsiteY1"/>
                </a:cxn>
                <a:cxn ang="0">
                  <a:pos x="connsiteX2" y="connsiteY2"/>
                </a:cxn>
                <a:cxn ang="0">
                  <a:pos x="connsiteX3" y="connsiteY3"/>
                </a:cxn>
              </a:cxnLst>
              <a:rect l="l" t="t" r="r" b="b"/>
              <a:pathLst>
                <a:path w="314325" h="314325">
                  <a:moveTo>
                    <a:pt x="0" y="0"/>
                  </a:moveTo>
                  <a:lnTo>
                    <a:pt x="314325" y="0"/>
                  </a:lnTo>
                  <a:lnTo>
                    <a:pt x="314325" y="314325"/>
                  </a:lnTo>
                  <a:lnTo>
                    <a:pt x="0" y="314325"/>
                  </a:lnTo>
                  <a:close/>
                </a:path>
              </a:pathLst>
            </a:custGeom>
            <a:solidFill>
              <a:srgbClr val="FFFFFF"/>
            </a:solidFill>
            <a:ln w="9525" cap="flat">
              <a:noFill/>
              <a:prstDash val="solid"/>
              <a:miter/>
            </a:ln>
          </p:spPr>
          <p:txBody>
            <a:bodyPr rtlCol="0" anchor="ctr"/>
            <a:lstStyle/>
            <a:p>
              <a:endParaRPr lang="en-US"/>
            </a:p>
          </p:txBody>
        </p:sp>
        <p:sp>
          <p:nvSpPr>
            <p:cNvPr id="1301" name="Freeform 1300">
              <a:extLst>
                <a:ext uri="{FF2B5EF4-FFF2-40B4-BE49-F238E27FC236}">
                  <a16:creationId xmlns:a16="http://schemas.microsoft.com/office/drawing/2014/main" id="{EF1DE939-7ECE-B488-2BB8-6F5F4A9CFC84}"/>
                </a:ext>
              </a:extLst>
            </p:cNvPr>
            <p:cNvSpPr/>
            <p:nvPr/>
          </p:nvSpPr>
          <p:spPr>
            <a:xfrm>
              <a:off x="7505700" y="1276350"/>
              <a:ext cx="733425" cy="733425"/>
            </a:xfrm>
            <a:custGeom>
              <a:avLst/>
              <a:gdLst>
                <a:gd name="connsiteX0" fmla="*/ 471488 w 733425"/>
                <a:gd name="connsiteY0" fmla="*/ 0 h 733425"/>
                <a:gd name="connsiteX1" fmla="*/ 261938 w 733425"/>
                <a:gd name="connsiteY1" fmla="*/ 0 h 733425"/>
                <a:gd name="connsiteX2" fmla="*/ 0 w 733425"/>
                <a:gd name="connsiteY2" fmla="*/ 261938 h 733425"/>
                <a:gd name="connsiteX3" fmla="*/ 0 w 733425"/>
                <a:gd name="connsiteY3" fmla="*/ 471488 h 733425"/>
                <a:gd name="connsiteX4" fmla="*/ 261938 w 733425"/>
                <a:gd name="connsiteY4" fmla="*/ 733425 h 733425"/>
                <a:gd name="connsiteX5" fmla="*/ 471488 w 733425"/>
                <a:gd name="connsiteY5" fmla="*/ 733425 h 733425"/>
                <a:gd name="connsiteX6" fmla="*/ 733425 w 733425"/>
                <a:gd name="connsiteY6" fmla="*/ 471488 h 733425"/>
                <a:gd name="connsiteX7" fmla="*/ 733425 w 733425"/>
                <a:gd name="connsiteY7" fmla="*/ 261938 h 733425"/>
                <a:gd name="connsiteX8" fmla="*/ 471488 w 733425"/>
                <a:gd name="connsiteY8" fmla="*/ 0 h 733425"/>
                <a:gd name="connsiteX9" fmla="*/ 628650 w 733425"/>
                <a:gd name="connsiteY9" fmla="*/ 471488 h 733425"/>
                <a:gd name="connsiteX10" fmla="*/ 471488 w 733425"/>
                <a:gd name="connsiteY10" fmla="*/ 628650 h 733425"/>
                <a:gd name="connsiteX11" fmla="*/ 261938 w 733425"/>
                <a:gd name="connsiteY11" fmla="*/ 628650 h 733425"/>
                <a:gd name="connsiteX12" fmla="*/ 104775 w 733425"/>
                <a:gd name="connsiteY12" fmla="*/ 471488 h 733425"/>
                <a:gd name="connsiteX13" fmla="*/ 104775 w 733425"/>
                <a:gd name="connsiteY13" fmla="*/ 261938 h 733425"/>
                <a:gd name="connsiteX14" fmla="*/ 261938 w 733425"/>
                <a:gd name="connsiteY14" fmla="*/ 104775 h 733425"/>
                <a:gd name="connsiteX15" fmla="*/ 471488 w 733425"/>
                <a:gd name="connsiteY15" fmla="*/ 104775 h 733425"/>
                <a:gd name="connsiteX16" fmla="*/ 628650 w 733425"/>
                <a:gd name="connsiteY16" fmla="*/ 261938 h 733425"/>
                <a:gd name="connsiteX17" fmla="*/ 628650 w 733425"/>
                <a:gd name="connsiteY17" fmla="*/ 471488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733425">
                  <a:moveTo>
                    <a:pt x="471488" y="0"/>
                  </a:moveTo>
                  <a:lnTo>
                    <a:pt x="261938" y="0"/>
                  </a:lnTo>
                  <a:cubicBezTo>
                    <a:pt x="117157" y="0"/>
                    <a:pt x="0" y="117157"/>
                    <a:pt x="0" y="261938"/>
                  </a:cubicBezTo>
                  <a:lnTo>
                    <a:pt x="0" y="471488"/>
                  </a:lnTo>
                  <a:cubicBezTo>
                    <a:pt x="0" y="616268"/>
                    <a:pt x="117157" y="733425"/>
                    <a:pt x="261938" y="733425"/>
                  </a:cubicBezTo>
                  <a:lnTo>
                    <a:pt x="471488" y="733425"/>
                  </a:lnTo>
                  <a:cubicBezTo>
                    <a:pt x="616268" y="733425"/>
                    <a:pt x="733425" y="616268"/>
                    <a:pt x="733425" y="471488"/>
                  </a:cubicBezTo>
                  <a:lnTo>
                    <a:pt x="733425" y="261938"/>
                  </a:lnTo>
                  <a:cubicBezTo>
                    <a:pt x="733425" y="117157"/>
                    <a:pt x="616268" y="0"/>
                    <a:pt x="471488" y="0"/>
                  </a:cubicBezTo>
                  <a:close/>
                  <a:moveTo>
                    <a:pt x="628650" y="471488"/>
                  </a:moveTo>
                  <a:cubicBezTo>
                    <a:pt x="628650" y="558165"/>
                    <a:pt x="558165" y="628650"/>
                    <a:pt x="471488" y="628650"/>
                  </a:cubicBezTo>
                  <a:lnTo>
                    <a:pt x="261938" y="628650"/>
                  </a:lnTo>
                  <a:cubicBezTo>
                    <a:pt x="175260" y="628650"/>
                    <a:pt x="104775" y="558165"/>
                    <a:pt x="104775" y="471488"/>
                  </a:cubicBezTo>
                  <a:lnTo>
                    <a:pt x="104775" y="261938"/>
                  </a:lnTo>
                  <a:cubicBezTo>
                    <a:pt x="104775" y="175260"/>
                    <a:pt x="175260" y="104775"/>
                    <a:pt x="261938" y="104775"/>
                  </a:cubicBezTo>
                  <a:lnTo>
                    <a:pt x="471488" y="104775"/>
                  </a:lnTo>
                  <a:cubicBezTo>
                    <a:pt x="558165" y="104775"/>
                    <a:pt x="628650" y="175260"/>
                    <a:pt x="628650" y="261938"/>
                  </a:cubicBezTo>
                  <a:lnTo>
                    <a:pt x="628650" y="471488"/>
                  </a:lnTo>
                  <a:close/>
                </a:path>
              </a:pathLst>
            </a:custGeom>
            <a:solidFill>
              <a:srgbClr val="FFFFFF"/>
            </a:solidFill>
            <a:ln w="9525" cap="flat">
              <a:noFill/>
              <a:prstDash val="solid"/>
              <a:miter/>
            </a:ln>
          </p:spPr>
          <p:txBody>
            <a:bodyPr rtlCol="0" anchor="ctr"/>
            <a:lstStyle/>
            <a:p>
              <a:endParaRPr lang="en-US"/>
            </a:p>
          </p:txBody>
        </p:sp>
        <p:sp>
          <p:nvSpPr>
            <p:cNvPr id="1302" name="Freeform 1301">
              <a:extLst>
                <a:ext uri="{FF2B5EF4-FFF2-40B4-BE49-F238E27FC236}">
                  <a16:creationId xmlns:a16="http://schemas.microsoft.com/office/drawing/2014/main" id="{4881D58A-ED73-9727-A48D-76E19E1CF2E4}"/>
                </a:ext>
              </a:extLst>
            </p:cNvPr>
            <p:cNvSpPr/>
            <p:nvPr/>
          </p:nvSpPr>
          <p:spPr>
            <a:xfrm>
              <a:off x="7715250" y="1485900"/>
              <a:ext cx="314325" cy="314325"/>
            </a:xfrm>
            <a:custGeom>
              <a:avLst/>
              <a:gdLst>
                <a:gd name="connsiteX0" fmla="*/ 0 w 314325"/>
                <a:gd name="connsiteY0" fmla="*/ 0 h 314325"/>
                <a:gd name="connsiteX1" fmla="*/ 314325 w 314325"/>
                <a:gd name="connsiteY1" fmla="*/ 0 h 314325"/>
                <a:gd name="connsiteX2" fmla="*/ 314325 w 314325"/>
                <a:gd name="connsiteY2" fmla="*/ 314325 h 314325"/>
                <a:gd name="connsiteX3" fmla="*/ 0 w 314325"/>
                <a:gd name="connsiteY3" fmla="*/ 314325 h 314325"/>
              </a:gdLst>
              <a:ahLst/>
              <a:cxnLst>
                <a:cxn ang="0">
                  <a:pos x="connsiteX0" y="connsiteY0"/>
                </a:cxn>
                <a:cxn ang="0">
                  <a:pos x="connsiteX1" y="connsiteY1"/>
                </a:cxn>
                <a:cxn ang="0">
                  <a:pos x="connsiteX2" y="connsiteY2"/>
                </a:cxn>
                <a:cxn ang="0">
                  <a:pos x="connsiteX3" y="connsiteY3"/>
                </a:cxn>
              </a:cxnLst>
              <a:rect l="l" t="t" r="r" b="b"/>
              <a:pathLst>
                <a:path w="314325" h="314325">
                  <a:moveTo>
                    <a:pt x="0" y="0"/>
                  </a:moveTo>
                  <a:lnTo>
                    <a:pt x="314325" y="0"/>
                  </a:lnTo>
                  <a:lnTo>
                    <a:pt x="314325" y="314325"/>
                  </a:lnTo>
                  <a:lnTo>
                    <a:pt x="0" y="314325"/>
                  </a:lnTo>
                  <a:close/>
                </a:path>
              </a:pathLst>
            </a:custGeom>
            <a:solidFill>
              <a:srgbClr val="FFFFFF"/>
            </a:solidFill>
            <a:ln w="9525" cap="flat">
              <a:noFill/>
              <a:prstDash val="solid"/>
              <a:miter/>
            </a:ln>
          </p:spPr>
          <p:txBody>
            <a:bodyPr rtlCol="0" anchor="ctr"/>
            <a:lstStyle/>
            <a:p>
              <a:endParaRPr lang="en-US"/>
            </a:p>
          </p:txBody>
        </p:sp>
        <p:sp>
          <p:nvSpPr>
            <p:cNvPr id="1303" name="Freeform 1302">
              <a:extLst>
                <a:ext uri="{FF2B5EF4-FFF2-40B4-BE49-F238E27FC236}">
                  <a16:creationId xmlns:a16="http://schemas.microsoft.com/office/drawing/2014/main" id="{12447569-D809-9E04-63A2-DBE7B111F832}"/>
                </a:ext>
              </a:extLst>
            </p:cNvPr>
            <p:cNvSpPr/>
            <p:nvPr/>
          </p:nvSpPr>
          <p:spPr>
            <a:xfrm>
              <a:off x="3943350" y="4838700"/>
              <a:ext cx="733425" cy="733425"/>
            </a:xfrm>
            <a:custGeom>
              <a:avLst/>
              <a:gdLst>
                <a:gd name="connsiteX0" fmla="*/ 471488 w 733425"/>
                <a:gd name="connsiteY0" fmla="*/ 0 h 733425"/>
                <a:gd name="connsiteX1" fmla="*/ 261938 w 733425"/>
                <a:gd name="connsiteY1" fmla="*/ 0 h 733425"/>
                <a:gd name="connsiteX2" fmla="*/ 0 w 733425"/>
                <a:gd name="connsiteY2" fmla="*/ 261938 h 733425"/>
                <a:gd name="connsiteX3" fmla="*/ 0 w 733425"/>
                <a:gd name="connsiteY3" fmla="*/ 471488 h 733425"/>
                <a:gd name="connsiteX4" fmla="*/ 261938 w 733425"/>
                <a:gd name="connsiteY4" fmla="*/ 733425 h 733425"/>
                <a:gd name="connsiteX5" fmla="*/ 471488 w 733425"/>
                <a:gd name="connsiteY5" fmla="*/ 733425 h 733425"/>
                <a:gd name="connsiteX6" fmla="*/ 733425 w 733425"/>
                <a:gd name="connsiteY6" fmla="*/ 471488 h 733425"/>
                <a:gd name="connsiteX7" fmla="*/ 733425 w 733425"/>
                <a:gd name="connsiteY7" fmla="*/ 261938 h 733425"/>
                <a:gd name="connsiteX8" fmla="*/ 471488 w 733425"/>
                <a:gd name="connsiteY8" fmla="*/ 0 h 733425"/>
                <a:gd name="connsiteX9" fmla="*/ 628650 w 733425"/>
                <a:gd name="connsiteY9" fmla="*/ 471488 h 733425"/>
                <a:gd name="connsiteX10" fmla="*/ 471488 w 733425"/>
                <a:gd name="connsiteY10" fmla="*/ 628650 h 733425"/>
                <a:gd name="connsiteX11" fmla="*/ 261938 w 733425"/>
                <a:gd name="connsiteY11" fmla="*/ 628650 h 733425"/>
                <a:gd name="connsiteX12" fmla="*/ 104775 w 733425"/>
                <a:gd name="connsiteY12" fmla="*/ 471488 h 733425"/>
                <a:gd name="connsiteX13" fmla="*/ 104775 w 733425"/>
                <a:gd name="connsiteY13" fmla="*/ 261938 h 733425"/>
                <a:gd name="connsiteX14" fmla="*/ 261938 w 733425"/>
                <a:gd name="connsiteY14" fmla="*/ 104775 h 733425"/>
                <a:gd name="connsiteX15" fmla="*/ 471488 w 733425"/>
                <a:gd name="connsiteY15" fmla="*/ 104775 h 733425"/>
                <a:gd name="connsiteX16" fmla="*/ 628650 w 733425"/>
                <a:gd name="connsiteY16" fmla="*/ 261938 h 733425"/>
                <a:gd name="connsiteX17" fmla="*/ 628650 w 733425"/>
                <a:gd name="connsiteY17" fmla="*/ 471488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733425">
                  <a:moveTo>
                    <a:pt x="471488" y="0"/>
                  </a:moveTo>
                  <a:lnTo>
                    <a:pt x="261938" y="0"/>
                  </a:lnTo>
                  <a:cubicBezTo>
                    <a:pt x="117157" y="0"/>
                    <a:pt x="0" y="117157"/>
                    <a:pt x="0" y="261938"/>
                  </a:cubicBezTo>
                  <a:lnTo>
                    <a:pt x="0" y="471488"/>
                  </a:lnTo>
                  <a:cubicBezTo>
                    <a:pt x="0" y="616268"/>
                    <a:pt x="117157" y="733425"/>
                    <a:pt x="261938" y="733425"/>
                  </a:cubicBezTo>
                  <a:lnTo>
                    <a:pt x="471488" y="733425"/>
                  </a:lnTo>
                  <a:cubicBezTo>
                    <a:pt x="616268" y="733425"/>
                    <a:pt x="733425" y="616268"/>
                    <a:pt x="733425" y="471488"/>
                  </a:cubicBezTo>
                  <a:lnTo>
                    <a:pt x="733425" y="261938"/>
                  </a:lnTo>
                  <a:cubicBezTo>
                    <a:pt x="733425" y="117157"/>
                    <a:pt x="616268" y="0"/>
                    <a:pt x="471488" y="0"/>
                  </a:cubicBezTo>
                  <a:close/>
                  <a:moveTo>
                    <a:pt x="628650" y="471488"/>
                  </a:moveTo>
                  <a:cubicBezTo>
                    <a:pt x="628650" y="558165"/>
                    <a:pt x="558165" y="628650"/>
                    <a:pt x="471488" y="628650"/>
                  </a:cubicBezTo>
                  <a:lnTo>
                    <a:pt x="261938" y="628650"/>
                  </a:lnTo>
                  <a:cubicBezTo>
                    <a:pt x="175260" y="628650"/>
                    <a:pt x="104775" y="558165"/>
                    <a:pt x="104775" y="471488"/>
                  </a:cubicBezTo>
                  <a:lnTo>
                    <a:pt x="104775" y="261938"/>
                  </a:lnTo>
                  <a:cubicBezTo>
                    <a:pt x="104775" y="175260"/>
                    <a:pt x="175260" y="104775"/>
                    <a:pt x="261938" y="104775"/>
                  </a:cubicBezTo>
                  <a:lnTo>
                    <a:pt x="471488" y="104775"/>
                  </a:lnTo>
                  <a:cubicBezTo>
                    <a:pt x="558165" y="104775"/>
                    <a:pt x="628650" y="175260"/>
                    <a:pt x="628650" y="261938"/>
                  </a:cubicBezTo>
                  <a:lnTo>
                    <a:pt x="628650" y="471488"/>
                  </a:lnTo>
                  <a:close/>
                </a:path>
              </a:pathLst>
            </a:custGeom>
            <a:solidFill>
              <a:srgbClr val="FFFFFF"/>
            </a:solidFill>
            <a:ln w="9525" cap="flat">
              <a:noFill/>
              <a:prstDash val="solid"/>
              <a:miter/>
            </a:ln>
          </p:spPr>
          <p:txBody>
            <a:bodyPr rtlCol="0" anchor="ctr"/>
            <a:lstStyle/>
            <a:p>
              <a:endParaRPr lang="en-US"/>
            </a:p>
          </p:txBody>
        </p:sp>
        <p:sp>
          <p:nvSpPr>
            <p:cNvPr id="1304" name="Freeform 1303">
              <a:extLst>
                <a:ext uri="{FF2B5EF4-FFF2-40B4-BE49-F238E27FC236}">
                  <a16:creationId xmlns:a16="http://schemas.microsoft.com/office/drawing/2014/main" id="{721B698A-DEE8-BCCE-FB18-BB844F1A913F}"/>
                </a:ext>
              </a:extLst>
            </p:cNvPr>
            <p:cNvSpPr/>
            <p:nvPr/>
          </p:nvSpPr>
          <p:spPr>
            <a:xfrm>
              <a:off x="4152900" y="5048250"/>
              <a:ext cx="314325" cy="314325"/>
            </a:xfrm>
            <a:custGeom>
              <a:avLst/>
              <a:gdLst>
                <a:gd name="connsiteX0" fmla="*/ 0 w 314325"/>
                <a:gd name="connsiteY0" fmla="*/ 0 h 314325"/>
                <a:gd name="connsiteX1" fmla="*/ 314325 w 314325"/>
                <a:gd name="connsiteY1" fmla="*/ 0 h 314325"/>
                <a:gd name="connsiteX2" fmla="*/ 314325 w 314325"/>
                <a:gd name="connsiteY2" fmla="*/ 314325 h 314325"/>
                <a:gd name="connsiteX3" fmla="*/ 0 w 314325"/>
                <a:gd name="connsiteY3" fmla="*/ 314325 h 314325"/>
              </a:gdLst>
              <a:ahLst/>
              <a:cxnLst>
                <a:cxn ang="0">
                  <a:pos x="connsiteX0" y="connsiteY0"/>
                </a:cxn>
                <a:cxn ang="0">
                  <a:pos x="connsiteX1" y="connsiteY1"/>
                </a:cxn>
                <a:cxn ang="0">
                  <a:pos x="connsiteX2" y="connsiteY2"/>
                </a:cxn>
                <a:cxn ang="0">
                  <a:pos x="connsiteX3" y="connsiteY3"/>
                </a:cxn>
              </a:cxnLst>
              <a:rect l="l" t="t" r="r" b="b"/>
              <a:pathLst>
                <a:path w="314325" h="314325">
                  <a:moveTo>
                    <a:pt x="0" y="0"/>
                  </a:moveTo>
                  <a:lnTo>
                    <a:pt x="314325" y="0"/>
                  </a:lnTo>
                  <a:lnTo>
                    <a:pt x="314325" y="314325"/>
                  </a:lnTo>
                  <a:lnTo>
                    <a:pt x="0" y="314325"/>
                  </a:lnTo>
                  <a:close/>
                </a:path>
              </a:pathLst>
            </a:custGeom>
            <a:solidFill>
              <a:srgbClr val="FFFFFF"/>
            </a:solidFill>
            <a:ln w="9525" cap="flat">
              <a:noFill/>
              <a:prstDash val="solid"/>
              <a:miter/>
            </a:ln>
          </p:spPr>
          <p:txBody>
            <a:bodyPr rtlCol="0" anchor="ctr"/>
            <a:lstStyle/>
            <a:p>
              <a:endParaRPr lang="en-US"/>
            </a:p>
          </p:txBody>
        </p:sp>
        <p:sp>
          <p:nvSpPr>
            <p:cNvPr id="1305" name="Freeform 1304">
              <a:extLst>
                <a:ext uri="{FF2B5EF4-FFF2-40B4-BE49-F238E27FC236}">
                  <a16:creationId xmlns:a16="http://schemas.microsoft.com/office/drawing/2014/main" id="{11F885F6-C7C2-17FA-0D24-D978B3CB8AB1}"/>
                </a:ext>
              </a:extLst>
            </p:cNvPr>
            <p:cNvSpPr/>
            <p:nvPr/>
          </p:nvSpPr>
          <p:spPr>
            <a:xfrm>
              <a:off x="5676900" y="3197542"/>
              <a:ext cx="428625" cy="559117"/>
            </a:xfrm>
            <a:custGeom>
              <a:avLst/>
              <a:gdLst>
                <a:gd name="connsiteX0" fmla="*/ 427672 w 428625"/>
                <a:gd name="connsiteY0" fmla="*/ 497205 h 559117"/>
                <a:gd name="connsiteX1" fmla="*/ 391478 w 428625"/>
                <a:gd name="connsiteY1" fmla="*/ 432435 h 559117"/>
                <a:gd name="connsiteX2" fmla="*/ 129540 w 428625"/>
                <a:gd name="connsiteY2" fmla="*/ 432435 h 559117"/>
                <a:gd name="connsiteX3" fmla="*/ 129540 w 428625"/>
                <a:gd name="connsiteY3" fmla="*/ 321945 h 559117"/>
                <a:gd name="connsiteX4" fmla="*/ 398145 w 428625"/>
                <a:gd name="connsiteY4" fmla="*/ 321945 h 559117"/>
                <a:gd name="connsiteX5" fmla="*/ 398145 w 428625"/>
                <a:gd name="connsiteY5" fmla="*/ 207645 h 559117"/>
                <a:gd name="connsiteX6" fmla="*/ 129540 w 428625"/>
                <a:gd name="connsiteY6" fmla="*/ 207645 h 559117"/>
                <a:gd name="connsiteX7" fmla="*/ 129540 w 428625"/>
                <a:gd name="connsiteY7" fmla="*/ 119063 h 559117"/>
                <a:gd name="connsiteX8" fmla="*/ 405765 w 428625"/>
                <a:gd name="connsiteY8" fmla="*/ 119063 h 559117"/>
                <a:gd name="connsiteX9" fmla="*/ 420053 w 428625"/>
                <a:gd name="connsiteY9" fmla="*/ 83820 h 559117"/>
                <a:gd name="connsiteX10" fmla="*/ 420053 w 428625"/>
                <a:gd name="connsiteY10" fmla="*/ 0 h 559117"/>
                <a:gd name="connsiteX11" fmla="*/ 0 w 428625"/>
                <a:gd name="connsiteY11" fmla="*/ 0 h 559117"/>
                <a:gd name="connsiteX12" fmla="*/ 0 w 428625"/>
                <a:gd name="connsiteY12" fmla="*/ 559118 h 559117"/>
                <a:gd name="connsiteX13" fmla="*/ 428625 w 428625"/>
                <a:gd name="connsiteY13" fmla="*/ 559118 h 559117"/>
                <a:gd name="connsiteX14" fmla="*/ 428625 w 428625"/>
                <a:gd name="connsiteY14" fmla="*/ 497205 h 55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8625" h="559117">
                  <a:moveTo>
                    <a:pt x="427672" y="497205"/>
                  </a:moveTo>
                  <a:cubicBezTo>
                    <a:pt x="411480" y="478155"/>
                    <a:pt x="400050" y="456248"/>
                    <a:pt x="391478" y="432435"/>
                  </a:cubicBezTo>
                  <a:lnTo>
                    <a:pt x="129540" y="432435"/>
                  </a:lnTo>
                  <a:lnTo>
                    <a:pt x="129540" y="321945"/>
                  </a:lnTo>
                  <a:lnTo>
                    <a:pt x="398145" y="321945"/>
                  </a:lnTo>
                  <a:lnTo>
                    <a:pt x="398145" y="207645"/>
                  </a:lnTo>
                  <a:lnTo>
                    <a:pt x="129540" y="207645"/>
                  </a:lnTo>
                  <a:lnTo>
                    <a:pt x="129540" y="119063"/>
                  </a:lnTo>
                  <a:lnTo>
                    <a:pt x="405765" y="119063"/>
                  </a:lnTo>
                  <a:cubicBezTo>
                    <a:pt x="408622" y="106680"/>
                    <a:pt x="413385" y="95250"/>
                    <a:pt x="420053" y="83820"/>
                  </a:cubicBezTo>
                  <a:lnTo>
                    <a:pt x="420053" y="0"/>
                  </a:lnTo>
                  <a:lnTo>
                    <a:pt x="0" y="0"/>
                  </a:lnTo>
                  <a:lnTo>
                    <a:pt x="0" y="559118"/>
                  </a:lnTo>
                  <a:lnTo>
                    <a:pt x="428625" y="559118"/>
                  </a:lnTo>
                  <a:lnTo>
                    <a:pt x="428625" y="497205"/>
                  </a:lnTo>
                  <a:close/>
                </a:path>
              </a:pathLst>
            </a:custGeom>
            <a:solidFill>
              <a:srgbClr val="FFFFFF"/>
            </a:solidFill>
            <a:ln w="9525" cap="flat">
              <a:noFill/>
              <a:prstDash val="solid"/>
              <a:miter/>
            </a:ln>
          </p:spPr>
          <p:txBody>
            <a:bodyPr rtlCol="0" anchor="ctr"/>
            <a:lstStyle/>
            <a:p>
              <a:endParaRPr lang="en-US"/>
            </a:p>
          </p:txBody>
        </p:sp>
        <p:sp>
          <p:nvSpPr>
            <p:cNvPr id="1306" name="Freeform 1305">
              <a:extLst>
                <a:ext uri="{FF2B5EF4-FFF2-40B4-BE49-F238E27FC236}">
                  <a16:creationId xmlns:a16="http://schemas.microsoft.com/office/drawing/2014/main" id="{ADF89D3C-41F5-A242-CBB1-77BDAF6B8D64}"/>
                </a:ext>
              </a:extLst>
            </p:cNvPr>
            <p:cNvSpPr/>
            <p:nvPr/>
          </p:nvSpPr>
          <p:spPr>
            <a:xfrm>
              <a:off x="6617969" y="3185159"/>
              <a:ext cx="543877" cy="578167"/>
            </a:xfrm>
            <a:custGeom>
              <a:avLst/>
              <a:gdLst>
                <a:gd name="connsiteX0" fmla="*/ 496253 w 543877"/>
                <a:gd name="connsiteY0" fmla="*/ 494347 h 578167"/>
                <a:gd name="connsiteX1" fmla="*/ 543878 w 543877"/>
                <a:gd name="connsiteY1" fmla="*/ 387668 h 578167"/>
                <a:gd name="connsiteX2" fmla="*/ 392430 w 543877"/>
                <a:gd name="connsiteY2" fmla="*/ 341947 h 578167"/>
                <a:gd name="connsiteX3" fmla="*/ 355283 w 543877"/>
                <a:gd name="connsiteY3" fmla="*/ 422910 h 578167"/>
                <a:gd name="connsiteX4" fmla="*/ 280035 w 543877"/>
                <a:gd name="connsiteY4" fmla="*/ 450533 h 578167"/>
                <a:gd name="connsiteX5" fmla="*/ 200978 w 543877"/>
                <a:gd name="connsiteY5" fmla="*/ 416243 h 578167"/>
                <a:gd name="connsiteX6" fmla="*/ 172403 w 543877"/>
                <a:gd name="connsiteY6" fmla="*/ 288608 h 578167"/>
                <a:gd name="connsiteX7" fmla="*/ 196215 w 543877"/>
                <a:gd name="connsiteY7" fmla="*/ 178118 h 578167"/>
                <a:gd name="connsiteX8" fmla="*/ 285750 w 543877"/>
                <a:gd name="connsiteY8" fmla="*/ 130493 h 578167"/>
                <a:gd name="connsiteX9" fmla="*/ 332423 w 543877"/>
                <a:gd name="connsiteY9" fmla="*/ 140970 h 578167"/>
                <a:gd name="connsiteX10" fmla="*/ 367665 w 543877"/>
                <a:gd name="connsiteY10" fmla="*/ 171450 h 578167"/>
                <a:gd name="connsiteX11" fmla="*/ 384810 w 543877"/>
                <a:gd name="connsiteY11" fmla="*/ 208598 h 578167"/>
                <a:gd name="connsiteX12" fmla="*/ 537210 w 543877"/>
                <a:gd name="connsiteY12" fmla="*/ 174308 h 578167"/>
                <a:gd name="connsiteX13" fmla="*/ 447675 w 543877"/>
                <a:gd name="connsiteY13" fmla="*/ 42863 h 578167"/>
                <a:gd name="connsiteX14" fmla="*/ 281940 w 543877"/>
                <a:gd name="connsiteY14" fmla="*/ 0 h 578167"/>
                <a:gd name="connsiteX15" fmla="*/ 73343 w 543877"/>
                <a:gd name="connsiteY15" fmla="*/ 74295 h 578167"/>
                <a:gd name="connsiteX16" fmla="*/ 0 w 543877"/>
                <a:gd name="connsiteY16" fmla="*/ 287655 h 578167"/>
                <a:gd name="connsiteX17" fmla="*/ 41910 w 543877"/>
                <a:gd name="connsiteY17" fmla="*/ 458153 h 578167"/>
                <a:gd name="connsiteX18" fmla="*/ 141923 w 543877"/>
                <a:gd name="connsiteY18" fmla="*/ 551497 h 578167"/>
                <a:gd name="connsiteX19" fmla="*/ 290513 w 543877"/>
                <a:gd name="connsiteY19" fmla="*/ 578168 h 578167"/>
                <a:gd name="connsiteX20" fmla="*/ 414338 w 543877"/>
                <a:gd name="connsiteY20" fmla="*/ 556260 h 578167"/>
                <a:gd name="connsiteX21" fmla="*/ 496253 w 543877"/>
                <a:gd name="connsiteY21" fmla="*/ 494347 h 57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3877" h="578167">
                  <a:moveTo>
                    <a:pt x="496253" y="494347"/>
                  </a:moveTo>
                  <a:cubicBezTo>
                    <a:pt x="518160" y="465772"/>
                    <a:pt x="534353" y="430530"/>
                    <a:pt x="543878" y="387668"/>
                  </a:cubicBezTo>
                  <a:lnTo>
                    <a:pt x="392430" y="341947"/>
                  </a:lnTo>
                  <a:cubicBezTo>
                    <a:pt x="384810" y="377190"/>
                    <a:pt x="372428" y="403860"/>
                    <a:pt x="355283" y="422910"/>
                  </a:cubicBezTo>
                  <a:cubicBezTo>
                    <a:pt x="338138" y="441008"/>
                    <a:pt x="313373" y="450533"/>
                    <a:pt x="280035" y="450533"/>
                  </a:cubicBezTo>
                  <a:cubicBezTo>
                    <a:pt x="245745" y="450533"/>
                    <a:pt x="219075" y="439103"/>
                    <a:pt x="200978" y="416243"/>
                  </a:cubicBezTo>
                  <a:cubicBezTo>
                    <a:pt x="181928" y="393383"/>
                    <a:pt x="172403" y="350520"/>
                    <a:pt x="172403" y="288608"/>
                  </a:cubicBezTo>
                  <a:cubicBezTo>
                    <a:pt x="172403" y="238125"/>
                    <a:pt x="180023" y="201930"/>
                    <a:pt x="196215" y="178118"/>
                  </a:cubicBezTo>
                  <a:cubicBezTo>
                    <a:pt x="217170" y="146685"/>
                    <a:pt x="246698" y="130493"/>
                    <a:pt x="285750" y="130493"/>
                  </a:cubicBezTo>
                  <a:cubicBezTo>
                    <a:pt x="302895" y="130493"/>
                    <a:pt x="319088" y="134303"/>
                    <a:pt x="332423" y="140970"/>
                  </a:cubicBezTo>
                  <a:cubicBezTo>
                    <a:pt x="346710" y="147638"/>
                    <a:pt x="358140" y="158115"/>
                    <a:pt x="367665" y="171450"/>
                  </a:cubicBezTo>
                  <a:cubicBezTo>
                    <a:pt x="373380" y="179070"/>
                    <a:pt x="379095" y="191453"/>
                    <a:pt x="384810" y="208598"/>
                  </a:cubicBezTo>
                  <a:lnTo>
                    <a:pt x="537210" y="174308"/>
                  </a:lnTo>
                  <a:cubicBezTo>
                    <a:pt x="517208" y="115253"/>
                    <a:pt x="487680" y="71438"/>
                    <a:pt x="447675" y="42863"/>
                  </a:cubicBezTo>
                  <a:cubicBezTo>
                    <a:pt x="407670" y="14288"/>
                    <a:pt x="352425" y="0"/>
                    <a:pt x="281940" y="0"/>
                  </a:cubicBezTo>
                  <a:cubicBezTo>
                    <a:pt x="192405" y="0"/>
                    <a:pt x="121920" y="24765"/>
                    <a:pt x="73343" y="74295"/>
                  </a:cubicBezTo>
                  <a:cubicBezTo>
                    <a:pt x="24765" y="123825"/>
                    <a:pt x="0" y="195263"/>
                    <a:pt x="0" y="287655"/>
                  </a:cubicBezTo>
                  <a:cubicBezTo>
                    <a:pt x="0" y="357188"/>
                    <a:pt x="14288" y="414338"/>
                    <a:pt x="41910" y="458153"/>
                  </a:cubicBezTo>
                  <a:cubicBezTo>
                    <a:pt x="69533" y="502920"/>
                    <a:pt x="102870" y="533400"/>
                    <a:pt x="141923" y="551497"/>
                  </a:cubicBezTo>
                  <a:cubicBezTo>
                    <a:pt x="180023" y="569595"/>
                    <a:pt x="230505" y="578168"/>
                    <a:pt x="290513" y="578168"/>
                  </a:cubicBezTo>
                  <a:cubicBezTo>
                    <a:pt x="340995" y="578168"/>
                    <a:pt x="381953" y="570547"/>
                    <a:pt x="414338" y="556260"/>
                  </a:cubicBezTo>
                  <a:cubicBezTo>
                    <a:pt x="446723" y="541972"/>
                    <a:pt x="474345" y="522922"/>
                    <a:pt x="496253" y="494347"/>
                  </a:cubicBezTo>
                  <a:close/>
                </a:path>
              </a:pathLst>
            </a:custGeom>
            <a:solidFill>
              <a:srgbClr val="FFFFFF"/>
            </a:solidFill>
            <a:ln w="9525" cap="flat">
              <a:noFill/>
              <a:prstDash val="solid"/>
              <a:miter/>
            </a:ln>
          </p:spPr>
          <p:txBody>
            <a:bodyPr rtlCol="0" anchor="ctr"/>
            <a:lstStyle/>
            <a:p>
              <a:endParaRPr lang="en-US"/>
            </a:p>
          </p:txBody>
        </p:sp>
        <p:sp>
          <p:nvSpPr>
            <p:cNvPr id="1307" name="Freeform 1306">
              <a:extLst>
                <a:ext uri="{FF2B5EF4-FFF2-40B4-BE49-F238E27FC236}">
                  <a16:creationId xmlns:a16="http://schemas.microsoft.com/office/drawing/2014/main" id="{AF99FBA5-05BF-1684-068F-CE8F7373C367}"/>
                </a:ext>
              </a:extLst>
            </p:cNvPr>
            <p:cNvSpPr/>
            <p:nvPr/>
          </p:nvSpPr>
          <p:spPr>
            <a:xfrm>
              <a:off x="6082665" y="3187065"/>
              <a:ext cx="506729" cy="578167"/>
            </a:xfrm>
            <a:custGeom>
              <a:avLst/>
              <a:gdLst>
                <a:gd name="connsiteX0" fmla="*/ 260032 w 506729"/>
                <a:gd name="connsiteY0" fmla="*/ 578167 h 578167"/>
                <a:gd name="connsiteX1" fmla="*/ 394335 w 506729"/>
                <a:gd name="connsiteY1" fmla="*/ 554355 h 578167"/>
                <a:gd name="connsiteX2" fmla="*/ 477203 w 506729"/>
                <a:gd name="connsiteY2" fmla="*/ 485775 h 578167"/>
                <a:gd name="connsiteX3" fmla="*/ 506730 w 506729"/>
                <a:gd name="connsiteY3" fmla="*/ 386715 h 578167"/>
                <a:gd name="connsiteX4" fmla="*/ 484822 w 506729"/>
                <a:gd name="connsiteY4" fmla="*/ 303847 h 578167"/>
                <a:gd name="connsiteX5" fmla="*/ 413385 w 506729"/>
                <a:gd name="connsiteY5" fmla="*/ 241935 h 578167"/>
                <a:gd name="connsiteX6" fmla="*/ 251460 w 506729"/>
                <a:gd name="connsiteY6" fmla="*/ 192405 h 578167"/>
                <a:gd name="connsiteX7" fmla="*/ 193357 w 506729"/>
                <a:gd name="connsiteY7" fmla="*/ 171450 h 578167"/>
                <a:gd name="connsiteX8" fmla="*/ 180975 w 506729"/>
                <a:gd name="connsiteY8" fmla="*/ 147638 h 578167"/>
                <a:gd name="connsiteX9" fmla="*/ 196215 w 506729"/>
                <a:gd name="connsiteY9" fmla="*/ 116205 h 578167"/>
                <a:gd name="connsiteX10" fmla="*/ 241935 w 506729"/>
                <a:gd name="connsiteY10" fmla="*/ 103822 h 578167"/>
                <a:gd name="connsiteX11" fmla="*/ 299085 w 506729"/>
                <a:gd name="connsiteY11" fmla="*/ 120967 h 578167"/>
                <a:gd name="connsiteX12" fmla="*/ 326707 w 506729"/>
                <a:gd name="connsiteY12" fmla="*/ 176213 h 578167"/>
                <a:gd name="connsiteX13" fmla="*/ 489585 w 506729"/>
                <a:gd name="connsiteY13" fmla="*/ 166688 h 578167"/>
                <a:gd name="connsiteX14" fmla="*/ 422910 w 506729"/>
                <a:gd name="connsiteY14" fmla="*/ 40005 h 578167"/>
                <a:gd name="connsiteX15" fmla="*/ 259080 w 506729"/>
                <a:gd name="connsiteY15" fmla="*/ 0 h 578167"/>
                <a:gd name="connsiteX16" fmla="*/ 121920 w 506729"/>
                <a:gd name="connsiteY16" fmla="*/ 21907 h 578167"/>
                <a:gd name="connsiteX17" fmla="*/ 46672 w 506729"/>
                <a:gd name="connsiteY17" fmla="*/ 81915 h 578167"/>
                <a:gd name="connsiteX18" fmla="*/ 21907 w 506729"/>
                <a:gd name="connsiteY18" fmla="*/ 162877 h 578167"/>
                <a:gd name="connsiteX19" fmla="*/ 70485 w 506729"/>
                <a:gd name="connsiteY19" fmla="*/ 270510 h 578167"/>
                <a:gd name="connsiteX20" fmla="*/ 232410 w 506729"/>
                <a:gd name="connsiteY20" fmla="*/ 338138 h 578167"/>
                <a:gd name="connsiteX21" fmla="*/ 320992 w 506729"/>
                <a:gd name="connsiteY21" fmla="*/ 370522 h 578167"/>
                <a:gd name="connsiteX22" fmla="*/ 340042 w 506729"/>
                <a:gd name="connsiteY22" fmla="*/ 409575 h 578167"/>
                <a:gd name="connsiteX23" fmla="*/ 320040 w 506729"/>
                <a:gd name="connsiteY23" fmla="*/ 449580 h 578167"/>
                <a:gd name="connsiteX24" fmla="*/ 262890 w 506729"/>
                <a:gd name="connsiteY24" fmla="*/ 466725 h 578167"/>
                <a:gd name="connsiteX25" fmla="*/ 186690 w 506729"/>
                <a:gd name="connsiteY25" fmla="*/ 432435 h 578167"/>
                <a:gd name="connsiteX26" fmla="*/ 164782 w 506729"/>
                <a:gd name="connsiteY26" fmla="*/ 371475 h 578167"/>
                <a:gd name="connsiteX27" fmla="*/ 0 w 506729"/>
                <a:gd name="connsiteY27" fmla="*/ 381953 h 578167"/>
                <a:gd name="connsiteX28" fmla="*/ 61913 w 506729"/>
                <a:gd name="connsiteY28" fmla="*/ 521970 h 578167"/>
                <a:gd name="connsiteX29" fmla="*/ 260032 w 506729"/>
                <a:gd name="connsiteY29" fmla="*/ 578167 h 57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6729" h="578167">
                  <a:moveTo>
                    <a:pt x="260032" y="578167"/>
                  </a:moveTo>
                  <a:cubicBezTo>
                    <a:pt x="314325" y="578167"/>
                    <a:pt x="359092" y="570547"/>
                    <a:pt x="394335" y="554355"/>
                  </a:cubicBezTo>
                  <a:cubicBezTo>
                    <a:pt x="429578" y="539115"/>
                    <a:pt x="457200" y="516255"/>
                    <a:pt x="477203" y="485775"/>
                  </a:cubicBezTo>
                  <a:cubicBezTo>
                    <a:pt x="497205" y="455295"/>
                    <a:pt x="506730" y="422910"/>
                    <a:pt x="506730" y="386715"/>
                  </a:cubicBezTo>
                  <a:cubicBezTo>
                    <a:pt x="506730" y="356235"/>
                    <a:pt x="499110" y="328613"/>
                    <a:pt x="484822" y="303847"/>
                  </a:cubicBezTo>
                  <a:cubicBezTo>
                    <a:pt x="469582" y="279082"/>
                    <a:pt x="445770" y="258127"/>
                    <a:pt x="413385" y="241935"/>
                  </a:cubicBezTo>
                  <a:cubicBezTo>
                    <a:pt x="381000" y="225742"/>
                    <a:pt x="326707" y="208597"/>
                    <a:pt x="251460" y="192405"/>
                  </a:cubicBezTo>
                  <a:cubicBezTo>
                    <a:pt x="220980" y="185738"/>
                    <a:pt x="201930" y="179070"/>
                    <a:pt x="193357" y="171450"/>
                  </a:cubicBezTo>
                  <a:cubicBezTo>
                    <a:pt x="184785" y="164782"/>
                    <a:pt x="180975" y="156210"/>
                    <a:pt x="180975" y="147638"/>
                  </a:cubicBezTo>
                  <a:cubicBezTo>
                    <a:pt x="180975" y="135255"/>
                    <a:pt x="185738" y="124777"/>
                    <a:pt x="196215" y="116205"/>
                  </a:cubicBezTo>
                  <a:cubicBezTo>
                    <a:pt x="206692" y="107632"/>
                    <a:pt x="221932" y="103822"/>
                    <a:pt x="241935" y="103822"/>
                  </a:cubicBezTo>
                  <a:cubicBezTo>
                    <a:pt x="266700" y="103822"/>
                    <a:pt x="285750" y="109538"/>
                    <a:pt x="299085" y="120967"/>
                  </a:cubicBezTo>
                  <a:cubicBezTo>
                    <a:pt x="313372" y="132397"/>
                    <a:pt x="321945" y="150495"/>
                    <a:pt x="326707" y="176213"/>
                  </a:cubicBezTo>
                  <a:lnTo>
                    <a:pt x="489585" y="166688"/>
                  </a:lnTo>
                  <a:cubicBezTo>
                    <a:pt x="482917" y="108585"/>
                    <a:pt x="460057" y="66675"/>
                    <a:pt x="422910" y="40005"/>
                  </a:cubicBezTo>
                  <a:cubicBezTo>
                    <a:pt x="385763" y="13335"/>
                    <a:pt x="330517" y="0"/>
                    <a:pt x="259080" y="0"/>
                  </a:cubicBezTo>
                  <a:cubicBezTo>
                    <a:pt x="200978" y="0"/>
                    <a:pt x="155257" y="7620"/>
                    <a:pt x="121920" y="21907"/>
                  </a:cubicBezTo>
                  <a:cubicBezTo>
                    <a:pt x="88582" y="36195"/>
                    <a:pt x="63817" y="56197"/>
                    <a:pt x="46672" y="81915"/>
                  </a:cubicBezTo>
                  <a:cubicBezTo>
                    <a:pt x="30480" y="107632"/>
                    <a:pt x="21907" y="134302"/>
                    <a:pt x="21907" y="162877"/>
                  </a:cubicBezTo>
                  <a:cubicBezTo>
                    <a:pt x="21907" y="206692"/>
                    <a:pt x="38100" y="242888"/>
                    <a:pt x="70485" y="270510"/>
                  </a:cubicBezTo>
                  <a:cubicBezTo>
                    <a:pt x="102870" y="299085"/>
                    <a:pt x="157163" y="320992"/>
                    <a:pt x="232410" y="338138"/>
                  </a:cubicBezTo>
                  <a:cubicBezTo>
                    <a:pt x="279082" y="348615"/>
                    <a:pt x="308610" y="359092"/>
                    <a:pt x="320992" y="370522"/>
                  </a:cubicBezTo>
                  <a:cubicBezTo>
                    <a:pt x="333375" y="381953"/>
                    <a:pt x="340042" y="395288"/>
                    <a:pt x="340042" y="409575"/>
                  </a:cubicBezTo>
                  <a:cubicBezTo>
                    <a:pt x="340042" y="424815"/>
                    <a:pt x="333375" y="438150"/>
                    <a:pt x="320040" y="449580"/>
                  </a:cubicBezTo>
                  <a:cubicBezTo>
                    <a:pt x="306705" y="461010"/>
                    <a:pt x="287655" y="466725"/>
                    <a:pt x="262890" y="466725"/>
                  </a:cubicBezTo>
                  <a:cubicBezTo>
                    <a:pt x="229553" y="466725"/>
                    <a:pt x="204788" y="455295"/>
                    <a:pt x="186690" y="432435"/>
                  </a:cubicBezTo>
                  <a:cubicBezTo>
                    <a:pt x="176213" y="418147"/>
                    <a:pt x="168592" y="398145"/>
                    <a:pt x="164782" y="371475"/>
                  </a:cubicBezTo>
                  <a:lnTo>
                    <a:pt x="0" y="381953"/>
                  </a:lnTo>
                  <a:cubicBezTo>
                    <a:pt x="4763" y="438150"/>
                    <a:pt x="25717" y="484822"/>
                    <a:pt x="61913" y="521970"/>
                  </a:cubicBezTo>
                  <a:cubicBezTo>
                    <a:pt x="99060" y="560070"/>
                    <a:pt x="164782" y="578167"/>
                    <a:pt x="260032" y="578167"/>
                  </a:cubicBezTo>
                  <a:close/>
                </a:path>
              </a:pathLst>
            </a:custGeom>
            <a:solidFill>
              <a:srgbClr val="FFFFFF"/>
            </a:solidFill>
            <a:ln w="9525" cap="flat">
              <a:noFill/>
              <a:prstDash val="solid"/>
              <a:miter/>
            </a:ln>
          </p:spPr>
          <p:txBody>
            <a:bodyPr rtlCol="0" anchor="ctr"/>
            <a:lstStyle/>
            <a:p>
              <a:endParaRPr lang="en-US"/>
            </a:p>
          </p:txBody>
        </p:sp>
        <p:sp>
          <p:nvSpPr>
            <p:cNvPr id="1308" name="Freeform 1307">
              <a:extLst>
                <a:ext uri="{FF2B5EF4-FFF2-40B4-BE49-F238E27FC236}">
                  <a16:creationId xmlns:a16="http://schemas.microsoft.com/office/drawing/2014/main" id="{3930AA24-6ABE-F438-ADC1-F090CA0244DE}"/>
                </a:ext>
              </a:extLst>
            </p:cNvPr>
            <p:cNvSpPr/>
            <p:nvPr/>
          </p:nvSpPr>
          <p:spPr>
            <a:xfrm>
              <a:off x="5030152" y="3197542"/>
              <a:ext cx="628650" cy="558164"/>
            </a:xfrm>
            <a:custGeom>
              <a:avLst/>
              <a:gdLst>
                <a:gd name="connsiteX0" fmla="*/ 628650 w 628650"/>
                <a:gd name="connsiteY0" fmla="*/ 0 h 558164"/>
                <a:gd name="connsiteX1" fmla="*/ 401955 w 628650"/>
                <a:gd name="connsiteY1" fmla="*/ 0 h 558164"/>
                <a:gd name="connsiteX2" fmla="*/ 314325 w 628650"/>
                <a:gd name="connsiteY2" fmla="*/ 340042 h 558164"/>
                <a:gd name="connsiteX3" fmla="*/ 226695 w 628650"/>
                <a:gd name="connsiteY3" fmla="*/ 0 h 558164"/>
                <a:gd name="connsiteX4" fmla="*/ 0 w 628650"/>
                <a:gd name="connsiteY4" fmla="*/ 0 h 558164"/>
                <a:gd name="connsiteX5" fmla="*/ 0 w 628650"/>
                <a:gd name="connsiteY5" fmla="*/ 558165 h 558164"/>
                <a:gd name="connsiteX6" fmla="*/ 140970 w 628650"/>
                <a:gd name="connsiteY6" fmla="*/ 558165 h 558164"/>
                <a:gd name="connsiteX7" fmla="*/ 140970 w 628650"/>
                <a:gd name="connsiteY7" fmla="*/ 132398 h 558164"/>
                <a:gd name="connsiteX8" fmla="*/ 250507 w 628650"/>
                <a:gd name="connsiteY8" fmla="*/ 558165 h 558164"/>
                <a:gd name="connsiteX9" fmla="*/ 378142 w 628650"/>
                <a:gd name="connsiteY9" fmla="*/ 558165 h 558164"/>
                <a:gd name="connsiteX10" fmla="*/ 487680 w 628650"/>
                <a:gd name="connsiteY10" fmla="*/ 132398 h 558164"/>
                <a:gd name="connsiteX11" fmla="*/ 487680 w 628650"/>
                <a:gd name="connsiteY11" fmla="*/ 558165 h 558164"/>
                <a:gd name="connsiteX12" fmla="*/ 628650 w 628650"/>
                <a:gd name="connsiteY12" fmla="*/ 558165 h 55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8650" h="558164">
                  <a:moveTo>
                    <a:pt x="628650" y="0"/>
                  </a:moveTo>
                  <a:lnTo>
                    <a:pt x="401955" y="0"/>
                  </a:lnTo>
                  <a:lnTo>
                    <a:pt x="314325" y="340042"/>
                  </a:lnTo>
                  <a:lnTo>
                    <a:pt x="226695" y="0"/>
                  </a:lnTo>
                  <a:lnTo>
                    <a:pt x="0" y="0"/>
                  </a:lnTo>
                  <a:lnTo>
                    <a:pt x="0" y="558165"/>
                  </a:lnTo>
                  <a:lnTo>
                    <a:pt x="140970" y="558165"/>
                  </a:lnTo>
                  <a:lnTo>
                    <a:pt x="140970" y="132398"/>
                  </a:lnTo>
                  <a:lnTo>
                    <a:pt x="250507" y="558165"/>
                  </a:lnTo>
                  <a:lnTo>
                    <a:pt x="378142" y="558165"/>
                  </a:lnTo>
                  <a:lnTo>
                    <a:pt x="487680" y="132398"/>
                  </a:lnTo>
                  <a:lnTo>
                    <a:pt x="487680" y="558165"/>
                  </a:lnTo>
                  <a:lnTo>
                    <a:pt x="628650" y="558165"/>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6111816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Light Blue Endcap - MESC 20">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EFBD7C-F026-9B1B-7C9C-5C50416AA943}"/>
              </a:ext>
            </a:extLst>
          </p:cNvPr>
          <p:cNvSpPr/>
          <p:nvPr userDrawn="1"/>
        </p:nvSpPr>
        <p:spPr>
          <a:xfrm>
            <a:off x="-10719" y="-33673"/>
            <a:ext cx="12216166" cy="690512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14" name="Picture 13">
            <a:extLst>
              <a:ext uri="{FF2B5EF4-FFF2-40B4-BE49-F238E27FC236}">
                <a16:creationId xmlns:a16="http://schemas.microsoft.com/office/drawing/2014/main" id="{3333FBDD-47BE-2813-50C8-825012F5C6D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66700" y="5310616"/>
            <a:ext cx="4215694" cy="1204484"/>
          </a:xfrm>
          <a:prstGeom prst="rect">
            <a:avLst/>
          </a:prstGeom>
        </p:spPr>
      </p:pic>
      <p:sp>
        <p:nvSpPr>
          <p:cNvPr id="3" name="TextBox 2">
            <a:extLst>
              <a:ext uri="{FF2B5EF4-FFF2-40B4-BE49-F238E27FC236}">
                <a16:creationId xmlns:a16="http://schemas.microsoft.com/office/drawing/2014/main" id="{163B6F53-F53E-14AA-B619-71E5825203C3}"/>
              </a:ext>
            </a:extLst>
          </p:cNvPr>
          <p:cNvSpPr txBox="1"/>
          <p:nvPr userDrawn="1"/>
        </p:nvSpPr>
        <p:spPr>
          <a:xfrm>
            <a:off x="506448" y="4105989"/>
            <a:ext cx="5217365" cy="1015663"/>
          </a:xfrm>
          <a:prstGeom prst="rect">
            <a:avLst/>
          </a:prstGeom>
          <a:noFill/>
        </p:spPr>
        <p:txBody>
          <a:bodyPr wrap="square" rtlCol="0">
            <a:spAutoFit/>
          </a:bodyPr>
          <a:lstStyle/>
          <a:p>
            <a:r>
              <a:rPr lang="en-US" sz="6000" b="0" i="0">
                <a:solidFill>
                  <a:schemeClr val="bg1"/>
                </a:solidFill>
                <a:latin typeface="Avenir Medium" panose="02000503020000020003" pitchFamily="2" charset="0"/>
              </a:rPr>
              <a:t>Thank you!</a:t>
            </a:r>
          </a:p>
        </p:txBody>
      </p:sp>
      <p:sp>
        <p:nvSpPr>
          <p:cNvPr id="4" name="Text Placeholder 6">
            <a:extLst>
              <a:ext uri="{FF2B5EF4-FFF2-40B4-BE49-F238E27FC236}">
                <a16:creationId xmlns:a16="http://schemas.microsoft.com/office/drawing/2014/main" id="{84C1204F-9A71-E5C8-6218-92AA4D2FF406}"/>
              </a:ext>
            </a:extLst>
          </p:cNvPr>
          <p:cNvSpPr>
            <a:spLocks noGrp="1"/>
          </p:cNvSpPr>
          <p:nvPr>
            <p:ph type="body" sz="quarter" idx="10"/>
          </p:nvPr>
        </p:nvSpPr>
        <p:spPr>
          <a:xfrm>
            <a:off x="506448" y="2369212"/>
            <a:ext cx="4262437" cy="1547813"/>
          </a:xfrm>
        </p:spPr>
        <p:txBody>
          <a:bodyPr/>
          <a:lstStyle>
            <a:lvl1pPr>
              <a:defRPr>
                <a:solidFill>
                  <a:schemeClr val="accent5"/>
                </a:solidFill>
              </a:defRPr>
            </a:lvl1pPr>
            <a:lvl2pPr>
              <a:defRPr>
                <a:solidFill>
                  <a:schemeClr val="accent5"/>
                </a:solidFill>
              </a:defRPr>
            </a:lvl2pPr>
            <a:lvl3pPr>
              <a:defRPr>
                <a:solidFill>
                  <a:schemeClr val="accent5"/>
                </a:solidFill>
              </a:defRPr>
            </a:lvl3pPr>
            <a:lvl4pPr>
              <a:defRPr>
                <a:solidFill>
                  <a:schemeClr val="accent5"/>
                </a:solidFill>
              </a:defRPr>
            </a:lvl4pPr>
            <a:lvl5pPr>
              <a:defRPr>
                <a:solidFill>
                  <a:schemeClr val="accent5"/>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object 899" descr="Energy storage, wind turbine and solar panels">
            <a:extLst>
              <a:ext uri="{FF2B5EF4-FFF2-40B4-BE49-F238E27FC236}">
                <a16:creationId xmlns:a16="http://schemas.microsoft.com/office/drawing/2014/main" id="{B0373374-0E26-AD43-D95D-126E7993000C}"/>
              </a:ext>
            </a:extLst>
          </p:cNvPr>
          <p:cNvPicPr/>
          <p:nvPr userDrawn="1"/>
        </p:nvPicPr>
        <p:blipFill rotWithShape="1">
          <a:blip r:embed="rId3" cstate="screen">
            <a:duotone>
              <a:schemeClr val="accent2">
                <a:shade val="45000"/>
                <a:satMod val="135000"/>
              </a:schemeClr>
              <a:prstClr val="white"/>
            </a:duotone>
            <a:alphaModFix amt="70000"/>
            <a:extLst>
              <a:ext uri="{28A0092B-C50C-407E-A947-70E740481C1C}">
                <a14:useLocalDpi xmlns:a14="http://schemas.microsoft.com/office/drawing/2010/main"/>
              </a:ext>
            </a:extLst>
          </a:blip>
          <a:srcRect/>
          <a:stretch/>
        </p:blipFill>
        <p:spPr>
          <a:xfrm>
            <a:off x="6622146" y="-33673"/>
            <a:ext cx="5569854" cy="6891673"/>
          </a:xfrm>
          <a:prstGeom prst="rect">
            <a:avLst/>
          </a:prstGeom>
        </p:spPr>
      </p:pic>
      <p:grpSp>
        <p:nvGrpSpPr>
          <p:cNvPr id="13" name="Group 12">
            <a:extLst>
              <a:ext uri="{FF2B5EF4-FFF2-40B4-BE49-F238E27FC236}">
                <a16:creationId xmlns:a16="http://schemas.microsoft.com/office/drawing/2014/main" id="{1F7C7428-4D50-BE11-D113-DB19F1F92E87}"/>
              </a:ext>
            </a:extLst>
          </p:cNvPr>
          <p:cNvGrpSpPr/>
          <p:nvPr userDrawn="1"/>
        </p:nvGrpSpPr>
        <p:grpSpPr>
          <a:xfrm>
            <a:off x="5281495" y="-46899"/>
            <a:ext cx="6934035" cy="6938729"/>
            <a:chOff x="5281495" y="-46899"/>
            <a:chExt cx="6934035" cy="6938729"/>
          </a:xfrm>
        </p:grpSpPr>
        <p:sp>
          <p:nvSpPr>
            <p:cNvPr id="6" name="Freeform 5">
              <a:extLst>
                <a:ext uri="{FF2B5EF4-FFF2-40B4-BE49-F238E27FC236}">
                  <a16:creationId xmlns:a16="http://schemas.microsoft.com/office/drawing/2014/main" id="{DB0F269F-7D5A-7506-DCE1-FCC30B00EE89}"/>
                </a:ext>
              </a:extLst>
            </p:cNvPr>
            <p:cNvSpPr/>
            <p:nvPr userDrawn="1"/>
          </p:nvSpPr>
          <p:spPr>
            <a:xfrm>
              <a:off x="6571346" y="-34109"/>
              <a:ext cx="2530106" cy="6904805"/>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rgbClr val="1CA6DF">
                <a:alpha val="50000"/>
              </a:srgbClr>
            </a:solidFill>
            <a:ln w="0"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5FF00CF9-7E02-891D-0277-E0AEF5D0AEC4}"/>
                </a:ext>
              </a:extLst>
            </p:cNvPr>
            <p:cNvSpPr/>
            <p:nvPr userDrawn="1"/>
          </p:nvSpPr>
          <p:spPr>
            <a:xfrm>
              <a:off x="11016251" y="-46899"/>
              <a:ext cx="1199279" cy="6930369"/>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70D7605F-881E-9928-B8D1-F1939C4E69B6}"/>
                </a:ext>
              </a:extLst>
            </p:cNvPr>
            <p:cNvSpPr/>
            <p:nvPr userDrawn="1"/>
          </p:nvSpPr>
          <p:spPr>
            <a:xfrm>
              <a:off x="11505806" y="-33673"/>
              <a:ext cx="691892" cy="6900254"/>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A38A9D8C-37A5-B2A3-306F-5322CB525482}"/>
                </a:ext>
              </a:extLst>
            </p:cNvPr>
            <p:cNvSpPr/>
            <p:nvPr userDrawn="1"/>
          </p:nvSpPr>
          <p:spPr>
            <a:xfrm>
              <a:off x="5787317" y="-34283"/>
              <a:ext cx="2017295" cy="6904805"/>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tx2"/>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03D3AE3-9AFA-A5EA-4916-CCF38FEBEF00}"/>
                </a:ext>
              </a:extLst>
            </p:cNvPr>
            <p:cNvSpPr/>
            <p:nvPr userDrawn="1"/>
          </p:nvSpPr>
          <p:spPr>
            <a:xfrm>
              <a:off x="11397270" y="3321246"/>
              <a:ext cx="818260" cy="3570584"/>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297A9736-A546-5925-E7ED-0937C536CDB9}"/>
                </a:ext>
              </a:extLst>
            </p:cNvPr>
            <p:cNvSpPr/>
            <p:nvPr userDrawn="1"/>
          </p:nvSpPr>
          <p:spPr>
            <a:xfrm>
              <a:off x="6408203" y="-40335"/>
              <a:ext cx="1201322" cy="3019290"/>
            </a:xfrm>
            <a:custGeom>
              <a:avLst/>
              <a:gdLst>
                <a:gd name="connsiteX0" fmla="*/ 1159100 w 1159099"/>
                <a:gd name="connsiteY0" fmla="*/ 0 h 3000613"/>
                <a:gd name="connsiteX1" fmla="*/ 364368 w 1159099"/>
                <a:gd name="connsiteY1" fmla="*/ 0 h 3000613"/>
                <a:gd name="connsiteX2" fmla="*/ 0 w 1159099"/>
                <a:gd name="connsiteY2" fmla="*/ 3000614 h 3000613"/>
                <a:gd name="connsiteX3" fmla="*/ 1159100 w 1159099"/>
                <a:gd name="connsiteY3" fmla="*/ 0 h 3000613"/>
              </a:gdLst>
              <a:ahLst/>
              <a:cxnLst>
                <a:cxn ang="0">
                  <a:pos x="connsiteX0" y="connsiteY0"/>
                </a:cxn>
                <a:cxn ang="0">
                  <a:pos x="connsiteX1" y="connsiteY1"/>
                </a:cxn>
                <a:cxn ang="0">
                  <a:pos x="connsiteX2" y="connsiteY2"/>
                </a:cxn>
                <a:cxn ang="0">
                  <a:pos x="connsiteX3" y="connsiteY3"/>
                </a:cxn>
              </a:cxnLst>
              <a:rect l="l" t="t" r="r" b="b"/>
              <a:pathLst>
                <a:path w="1159099" h="3000613">
                  <a:moveTo>
                    <a:pt x="1159100" y="0"/>
                  </a:moveTo>
                  <a:lnTo>
                    <a:pt x="364368" y="0"/>
                  </a:lnTo>
                  <a:lnTo>
                    <a:pt x="0" y="3000614"/>
                  </a:lnTo>
                  <a:lnTo>
                    <a:pt x="1159100" y="0"/>
                  </a:lnTo>
                  <a:close/>
                </a:path>
              </a:pathLst>
            </a:custGeom>
            <a:solidFill>
              <a:schemeClr val="accent5"/>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D0C3974-6247-ED3E-D731-5D04BEC09DE8}"/>
                </a:ext>
              </a:extLst>
            </p:cNvPr>
            <p:cNvSpPr/>
            <p:nvPr userDrawn="1"/>
          </p:nvSpPr>
          <p:spPr>
            <a:xfrm>
              <a:off x="5281495" y="-46899"/>
              <a:ext cx="1524254" cy="6930369"/>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tx2">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770018405"/>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with Subtitle">
    <p:spTree>
      <p:nvGrpSpPr>
        <p:cNvPr id="1" name=""/>
        <p:cNvGrpSpPr/>
        <p:nvPr/>
      </p:nvGrpSpPr>
      <p:grpSpPr>
        <a:xfrm>
          <a:off x="0" y="0"/>
          <a:ext cx="0" cy="0"/>
          <a:chOff x="0" y="0"/>
          <a:chExt cx="0" cy="0"/>
        </a:xfrm>
      </p:grpSpPr>
      <p:sp>
        <p:nvSpPr>
          <p:cNvPr id="2" name="Title 1"/>
          <p:cNvSpPr>
            <a:spLocks noGrp="1"/>
          </p:cNvSpPr>
          <p:nvPr>
            <p:ph type="title"/>
          </p:nvPr>
        </p:nvSpPr>
        <p:spPr>
          <a:xfrm>
            <a:off x="838200" y="530650"/>
            <a:ext cx="10515600" cy="598904"/>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0"/>
          </p:nvPr>
        </p:nvSpPr>
        <p:spPr>
          <a:xfrm>
            <a:off x="521226" y="6194300"/>
            <a:ext cx="2394420" cy="365125"/>
          </a:xfrm>
        </p:spPr>
        <p:txBody>
          <a:bodyPr/>
          <a:lstStyle/>
          <a:p>
            <a:endParaRPr lang="en-US"/>
          </a:p>
        </p:txBody>
      </p:sp>
      <p:sp>
        <p:nvSpPr>
          <p:cNvPr id="9" name="Footer Placeholder 5"/>
          <p:cNvSpPr>
            <a:spLocks noGrp="1"/>
          </p:cNvSpPr>
          <p:nvPr>
            <p:ph type="ftr" sz="quarter" idx="11"/>
          </p:nvPr>
        </p:nvSpPr>
        <p:spPr>
          <a:xfrm>
            <a:off x="4038600" y="6194300"/>
            <a:ext cx="4114800" cy="365125"/>
          </a:xfrm>
        </p:spPr>
        <p:txBody>
          <a:bodyPr/>
          <a:lstStyle/>
          <a:p>
            <a:endParaRPr lang="en-US"/>
          </a:p>
        </p:txBody>
      </p:sp>
      <p:sp>
        <p:nvSpPr>
          <p:cNvPr id="10" name="Slide Number Placeholder 6"/>
          <p:cNvSpPr>
            <a:spLocks noGrp="1"/>
          </p:cNvSpPr>
          <p:nvPr>
            <p:ph type="sldNum" sz="quarter" idx="12"/>
          </p:nvPr>
        </p:nvSpPr>
        <p:spPr>
          <a:xfrm>
            <a:off x="9062013" y="6194300"/>
            <a:ext cx="2743200" cy="365125"/>
          </a:xfrm>
        </p:spPr>
        <p:txBody>
          <a:bodyPr/>
          <a:lstStyle/>
          <a:p>
            <a:fld id="{B1AB44B9-F1EC-4F4B-88D4-413245C9CD3E}" type="slidenum">
              <a:rPr lang="en-US" smtClean="0"/>
              <a:t>‹#›</a:t>
            </a:fld>
            <a:endParaRPr lang="en-US"/>
          </a:p>
        </p:txBody>
      </p:sp>
      <p:sp>
        <p:nvSpPr>
          <p:cNvPr id="11" name="Subtitle 2"/>
          <p:cNvSpPr>
            <a:spLocks noGrp="1"/>
          </p:cNvSpPr>
          <p:nvPr>
            <p:ph type="subTitle" idx="13"/>
          </p:nvPr>
        </p:nvSpPr>
        <p:spPr>
          <a:xfrm>
            <a:off x="838200" y="1129554"/>
            <a:ext cx="10515600" cy="696071"/>
          </a:xfrm>
        </p:spPr>
        <p:txBody>
          <a:bodyPr>
            <a:normAutofit/>
          </a:bodyPr>
          <a:lstStyle>
            <a:lvl1pPr marL="0" indent="0" algn="ctr">
              <a:buNone/>
              <a:defRPr sz="2100" b="1">
                <a:solidFill>
                  <a:srgbClr val="89898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470932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Blue Endcap MESC 30">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EFBD7C-F026-9B1B-7C9C-5C50416AA943}"/>
              </a:ext>
            </a:extLst>
          </p:cNvPr>
          <p:cNvSpPr/>
          <p:nvPr userDrawn="1"/>
        </p:nvSpPr>
        <p:spPr>
          <a:xfrm>
            <a:off x="-10719" y="-47120"/>
            <a:ext cx="12216166" cy="692868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14" name="Picture 13">
            <a:extLst>
              <a:ext uri="{FF2B5EF4-FFF2-40B4-BE49-F238E27FC236}">
                <a16:creationId xmlns:a16="http://schemas.microsoft.com/office/drawing/2014/main" id="{3333FBDD-47BE-2813-50C8-825012F5C6D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66700" y="5310616"/>
            <a:ext cx="4215694" cy="1204484"/>
          </a:xfrm>
          <a:prstGeom prst="rect">
            <a:avLst/>
          </a:prstGeom>
        </p:spPr>
      </p:pic>
      <p:pic>
        <p:nvPicPr>
          <p:cNvPr id="6" name="object 897">
            <a:extLst>
              <a:ext uri="{FF2B5EF4-FFF2-40B4-BE49-F238E27FC236}">
                <a16:creationId xmlns:a16="http://schemas.microsoft.com/office/drawing/2014/main" id="{903DC269-05DC-C7CD-DF6B-13610EEE2421}"/>
              </a:ext>
            </a:extLst>
          </p:cNvPr>
          <p:cNvPicPr/>
          <p:nvPr userDrawn="1"/>
        </p:nvPicPr>
        <p:blipFill>
          <a:blip r:embed="rId3" cstate="screen">
            <a:duotone>
              <a:schemeClr val="accent1">
                <a:shade val="45000"/>
                <a:satMod val="135000"/>
              </a:schemeClr>
              <a:prstClr val="white"/>
            </a:duotone>
            <a:alphaModFix amt="50000"/>
            <a:extLst>
              <a:ext uri="{28A0092B-C50C-407E-A947-70E740481C1C}">
                <a14:useLocalDpi xmlns:a14="http://schemas.microsoft.com/office/drawing/2010/main"/>
              </a:ext>
            </a:extLst>
          </a:blip>
          <a:stretch>
            <a:fillRect/>
          </a:stretch>
        </p:blipFill>
        <p:spPr>
          <a:xfrm>
            <a:off x="5268642" y="-47120"/>
            <a:ext cx="7109729" cy="6930590"/>
          </a:xfrm>
          <a:prstGeom prst="rect">
            <a:avLst/>
          </a:prstGeom>
        </p:spPr>
      </p:pic>
      <p:sp>
        <p:nvSpPr>
          <p:cNvPr id="3" name="TextBox 2">
            <a:extLst>
              <a:ext uri="{FF2B5EF4-FFF2-40B4-BE49-F238E27FC236}">
                <a16:creationId xmlns:a16="http://schemas.microsoft.com/office/drawing/2014/main" id="{163B6F53-F53E-14AA-B619-71E5825203C3}"/>
              </a:ext>
            </a:extLst>
          </p:cNvPr>
          <p:cNvSpPr txBox="1"/>
          <p:nvPr userDrawn="1"/>
        </p:nvSpPr>
        <p:spPr>
          <a:xfrm>
            <a:off x="453860" y="4101491"/>
            <a:ext cx="5636871" cy="1015663"/>
          </a:xfrm>
          <a:prstGeom prst="rect">
            <a:avLst/>
          </a:prstGeom>
          <a:noFill/>
        </p:spPr>
        <p:txBody>
          <a:bodyPr wrap="square" rtlCol="0">
            <a:spAutoFit/>
          </a:bodyPr>
          <a:lstStyle/>
          <a:p>
            <a:r>
              <a:rPr lang="en-US" sz="6000" b="0" i="0">
                <a:solidFill>
                  <a:schemeClr val="bg1"/>
                </a:solidFill>
                <a:latin typeface="Avenir Medium" panose="02000503020000020003" pitchFamily="2" charset="0"/>
              </a:rPr>
              <a:t>Thank you!</a:t>
            </a:r>
          </a:p>
        </p:txBody>
      </p:sp>
      <p:grpSp>
        <p:nvGrpSpPr>
          <p:cNvPr id="12" name="Group 11">
            <a:extLst>
              <a:ext uri="{FF2B5EF4-FFF2-40B4-BE49-F238E27FC236}">
                <a16:creationId xmlns:a16="http://schemas.microsoft.com/office/drawing/2014/main" id="{2B35F619-6042-F14F-7FE8-31540B739345}"/>
              </a:ext>
            </a:extLst>
          </p:cNvPr>
          <p:cNvGrpSpPr/>
          <p:nvPr userDrawn="1"/>
        </p:nvGrpSpPr>
        <p:grpSpPr>
          <a:xfrm>
            <a:off x="5275851" y="-48125"/>
            <a:ext cx="6945323" cy="6931595"/>
            <a:chOff x="5275851" y="-48125"/>
            <a:chExt cx="6945323" cy="6931595"/>
          </a:xfrm>
        </p:grpSpPr>
        <p:sp>
          <p:nvSpPr>
            <p:cNvPr id="4" name="Freeform 3">
              <a:extLst>
                <a:ext uri="{FF2B5EF4-FFF2-40B4-BE49-F238E27FC236}">
                  <a16:creationId xmlns:a16="http://schemas.microsoft.com/office/drawing/2014/main" id="{7B44780E-7745-FCD3-E04B-EE002C68E17E}"/>
                </a:ext>
              </a:extLst>
            </p:cNvPr>
            <p:cNvSpPr/>
            <p:nvPr userDrawn="1"/>
          </p:nvSpPr>
          <p:spPr>
            <a:xfrm>
              <a:off x="6571346" y="-42576"/>
              <a:ext cx="2530106" cy="6926046"/>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rgbClr val="1CA6DF">
                <a:alpha val="50000"/>
              </a:srgbClr>
            </a:solidFill>
            <a:ln w="0"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F2621560-1E58-341D-A7F4-E738B9B2B1A2}"/>
                </a:ext>
              </a:extLst>
            </p:cNvPr>
            <p:cNvSpPr/>
            <p:nvPr userDrawn="1"/>
          </p:nvSpPr>
          <p:spPr>
            <a:xfrm>
              <a:off x="11016251" y="-46899"/>
              <a:ext cx="1189196" cy="6930369"/>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94EA68E6-D637-EC58-4092-B1C64CD0E1E7}"/>
                </a:ext>
              </a:extLst>
            </p:cNvPr>
            <p:cNvSpPr/>
            <p:nvPr userDrawn="1"/>
          </p:nvSpPr>
          <p:spPr>
            <a:xfrm>
              <a:off x="11511450" y="-37324"/>
              <a:ext cx="686194" cy="6900254"/>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0C8D5E0D-5113-761D-5058-9D77ADC4240C}"/>
                </a:ext>
              </a:extLst>
            </p:cNvPr>
            <p:cNvSpPr/>
            <p:nvPr userDrawn="1"/>
          </p:nvSpPr>
          <p:spPr>
            <a:xfrm>
              <a:off x="5787317" y="-42750"/>
              <a:ext cx="2017295" cy="692622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tx2"/>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5598FD45-C413-65A0-BA79-E9C4C302BCDE}"/>
                </a:ext>
              </a:extLst>
            </p:cNvPr>
            <p:cNvSpPr/>
            <p:nvPr userDrawn="1"/>
          </p:nvSpPr>
          <p:spPr>
            <a:xfrm>
              <a:off x="11397494" y="3326646"/>
              <a:ext cx="823680" cy="3555869"/>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3C2DBD1-3E82-0588-6AFC-072DA2AEBC26}"/>
                </a:ext>
              </a:extLst>
            </p:cNvPr>
            <p:cNvSpPr/>
            <p:nvPr userDrawn="1"/>
          </p:nvSpPr>
          <p:spPr>
            <a:xfrm>
              <a:off x="6417347" y="-48125"/>
              <a:ext cx="1201322" cy="3019290"/>
            </a:xfrm>
            <a:custGeom>
              <a:avLst/>
              <a:gdLst>
                <a:gd name="connsiteX0" fmla="*/ 1159100 w 1159099"/>
                <a:gd name="connsiteY0" fmla="*/ 0 h 3000613"/>
                <a:gd name="connsiteX1" fmla="*/ 364368 w 1159099"/>
                <a:gd name="connsiteY1" fmla="*/ 0 h 3000613"/>
                <a:gd name="connsiteX2" fmla="*/ 0 w 1159099"/>
                <a:gd name="connsiteY2" fmla="*/ 3000614 h 3000613"/>
                <a:gd name="connsiteX3" fmla="*/ 1159100 w 1159099"/>
                <a:gd name="connsiteY3" fmla="*/ 0 h 3000613"/>
              </a:gdLst>
              <a:ahLst/>
              <a:cxnLst>
                <a:cxn ang="0">
                  <a:pos x="connsiteX0" y="connsiteY0"/>
                </a:cxn>
                <a:cxn ang="0">
                  <a:pos x="connsiteX1" y="connsiteY1"/>
                </a:cxn>
                <a:cxn ang="0">
                  <a:pos x="connsiteX2" y="connsiteY2"/>
                </a:cxn>
                <a:cxn ang="0">
                  <a:pos x="connsiteX3" y="connsiteY3"/>
                </a:cxn>
              </a:cxnLst>
              <a:rect l="l" t="t" r="r" b="b"/>
              <a:pathLst>
                <a:path w="1159099" h="3000613">
                  <a:moveTo>
                    <a:pt x="1159100" y="0"/>
                  </a:moveTo>
                  <a:lnTo>
                    <a:pt x="364368" y="0"/>
                  </a:lnTo>
                  <a:lnTo>
                    <a:pt x="0" y="3000614"/>
                  </a:lnTo>
                  <a:lnTo>
                    <a:pt x="1159100" y="0"/>
                  </a:lnTo>
                  <a:close/>
                </a:path>
              </a:pathLst>
            </a:custGeom>
            <a:solidFill>
              <a:schemeClr val="accent5"/>
            </a:solidFill>
            <a:ln w="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9A34330-376A-FDB3-6DA8-A09AD69CEDEA}"/>
                </a:ext>
              </a:extLst>
            </p:cNvPr>
            <p:cNvSpPr/>
            <p:nvPr userDrawn="1"/>
          </p:nvSpPr>
          <p:spPr>
            <a:xfrm>
              <a:off x="5275851" y="-46899"/>
              <a:ext cx="1524254" cy="6930369"/>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rgbClr val="1CA6DF">
                <a:alpha val="50000"/>
              </a:srgbClr>
            </a:solidFill>
            <a:ln w="0" cap="flat">
              <a:noFill/>
              <a:prstDash val="solid"/>
              <a:miter/>
            </a:ln>
          </p:spPr>
          <p:txBody>
            <a:bodyPr rtlCol="0" anchor="ctr"/>
            <a:lstStyle/>
            <a:p>
              <a:endParaRPr lang="en-US"/>
            </a:p>
          </p:txBody>
        </p:sp>
      </p:grpSp>
      <p:sp>
        <p:nvSpPr>
          <p:cNvPr id="13" name="Text Placeholder 6">
            <a:extLst>
              <a:ext uri="{FF2B5EF4-FFF2-40B4-BE49-F238E27FC236}">
                <a16:creationId xmlns:a16="http://schemas.microsoft.com/office/drawing/2014/main" id="{C4730943-F6A8-8D0D-5744-AB72B8E03DE1}"/>
              </a:ext>
            </a:extLst>
          </p:cNvPr>
          <p:cNvSpPr>
            <a:spLocks noGrp="1"/>
          </p:cNvSpPr>
          <p:nvPr>
            <p:ph type="body" sz="quarter" idx="10"/>
          </p:nvPr>
        </p:nvSpPr>
        <p:spPr>
          <a:xfrm>
            <a:off x="506448" y="2369212"/>
            <a:ext cx="4262437" cy="15478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4278330"/>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Photo Endcap - MESC 1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a:blip r:embed="rId3" cstate="screen">
            <a:duotone>
              <a:schemeClr val="accent1">
                <a:shade val="45000"/>
                <a:satMod val="135000"/>
              </a:schemeClr>
              <a:prstClr val="white"/>
            </a:duotone>
            <a:alphaModFix amt="75000"/>
            <a:extLst>
              <a:ext uri="{28A0092B-C50C-407E-A947-70E740481C1C}">
                <a14:useLocalDpi xmlns:a14="http://schemas.microsoft.com/office/drawing/2010/main"/>
              </a:ext>
            </a:extLst>
          </a:blip>
          <a:srcRect/>
          <a:stretch/>
        </p:blipFill>
        <p:spPr>
          <a:xfrm>
            <a:off x="0" y="2274"/>
            <a:ext cx="12192000" cy="5065711"/>
          </a:xfrm>
          <a:prstGeom prst="rect">
            <a:avLst/>
          </a:prstGeom>
        </p:spPr>
      </p:pic>
      <p:grpSp>
        <p:nvGrpSpPr>
          <p:cNvPr id="3" name="Group 2">
            <a:extLst>
              <a:ext uri="{FF2B5EF4-FFF2-40B4-BE49-F238E27FC236}">
                <a16:creationId xmlns:a16="http://schemas.microsoft.com/office/drawing/2014/main" id="{6A02CD61-77D5-0704-8768-ECFDDB19623D}"/>
              </a:ext>
            </a:extLst>
          </p:cNvPr>
          <p:cNvGrpSpPr/>
          <p:nvPr userDrawn="1"/>
        </p:nvGrpSpPr>
        <p:grpSpPr>
          <a:xfrm>
            <a:off x="-7805" y="-3390"/>
            <a:ext cx="3426941" cy="5069101"/>
            <a:chOff x="-7805" y="-3390"/>
            <a:chExt cx="3426941" cy="5069101"/>
          </a:xfrm>
        </p:grpSpPr>
        <p:sp>
          <p:nvSpPr>
            <p:cNvPr id="5" name="Freeform 4">
              <a:extLst>
                <a:ext uri="{FF2B5EF4-FFF2-40B4-BE49-F238E27FC236}">
                  <a16:creationId xmlns:a16="http://schemas.microsoft.com/office/drawing/2014/main" id="{0CDA3003-4130-C03C-2E8E-A856AFF36635}"/>
                </a:ext>
              </a:extLst>
            </p:cNvPr>
            <p:cNvSpPr/>
            <p:nvPr userDrawn="1"/>
          </p:nvSpPr>
          <p:spPr>
            <a:xfrm>
              <a:off x="9301" y="0"/>
              <a:ext cx="3409835" cy="5065710"/>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1"/>
              <a:ext cx="1611262" cy="5065711"/>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6" y="1204"/>
              <a:ext cx="1453578" cy="5061440"/>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90"/>
              <a:ext cx="1691762" cy="506144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7805" y="2273"/>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0"/>
              <a:ext cx="831485" cy="5065711"/>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2891651121"/>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_Photo Endcap - MESC 2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a:blip r:embed="rId3" cstate="screen">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a:off x="-15003" y="925"/>
            <a:ext cx="12192000" cy="5065711"/>
          </a:xfrm>
          <a:prstGeom prst="rect">
            <a:avLst/>
          </a:prstGeom>
        </p:spPr>
      </p:pic>
      <p:grpSp>
        <p:nvGrpSpPr>
          <p:cNvPr id="3" name="Group 2">
            <a:extLst>
              <a:ext uri="{FF2B5EF4-FFF2-40B4-BE49-F238E27FC236}">
                <a16:creationId xmlns:a16="http://schemas.microsoft.com/office/drawing/2014/main" id="{140BF7F5-F3B2-A2E7-4F44-B7179CC0EDE6}"/>
              </a:ext>
            </a:extLst>
          </p:cNvPr>
          <p:cNvGrpSpPr/>
          <p:nvPr userDrawn="1"/>
        </p:nvGrpSpPr>
        <p:grpSpPr>
          <a:xfrm>
            <a:off x="-23151" y="-33500"/>
            <a:ext cx="3479583" cy="5111900"/>
            <a:chOff x="-23151" y="-33500"/>
            <a:chExt cx="3479583" cy="5111900"/>
          </a:xfrm>
        </p:grpSpPr>
        <p:sp>
          <p:nvSpPr>
            <p:cNvPr id="5" name="Freeform 4">
              <a:extLst>
                <a:ext uri="{FF2B5EF4-FFF2-40B4-BE49-F238E27FC236}">
                  <a16:creationId xmlns:a16="http://schemas.microsoft.com/office/drawing/2014/main" id="{0CDA3003-4130-C03C-2E8E-A856AFF36635}"/>
                </a:ext>
              </a:extLst>
            </p:cNvPr>
            <p:cNvSpPr/>
            <p:nvPr userDrawn="1"/>
          </p:nvSpPr>
          <p:spPr>
            <a:xfrm>
              <a:off x="-23151" y="-16968"/>
              <a:ext cx="3479583" cy="5095368"/>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30139"/>
              <a:ext cx="1620848" cy="5095849"/>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5" y="-28905"/>
              <a:ext cx="1462225" cy="5091549"/>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500"/>
              <a:ext cx="1701826" cy="509155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23150" y="-12690"/>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30138"/>
              <a:ext cx="836432" cy="5095850"/>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312593693"/>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2_Photo Endcap - MESC 3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rotWithShape="1">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30005" y="0"/>
            <a:ext cx="12233495" cy="5062805"/>
          </a:xfrm>
          <a:prstGeom prst="rect">
            <a:avLst/>
          </a:prstGeom>
        </p:spPr>
      </p:pic>
      <p:grpSp>
        <p:nvGrpSpPr>
          <p:cNvPr id="11" name="Group 10">
            <a:extLst>
              <a:ext uri="{FF2B5EF4-FFF2-40B4-BE49-F238E27FC236}">
                <a16:creationId xmlns:a16="http://schemas.microsoft.com/office/drawing/2014/main" id="{D1AB40CB-AF3D-5DF5-773E-5FEFAA837214}"/>
              </a:ext>
            </a:extLst>
          </p:cNvPr>
          <p:cNvGrpSpPr/>
          <p:nvPr userDrawn="1"/>
        </p:nvGrpSpPr>
        <p:grpSpPr>
          <a:xfrm>
            <a:off x="-41495" y="-3390"/>
            <a:ext cx="3470495" cy="5069101"/>
            <a:chOff x="-41495" y="-3390"/>
            <a:chExt cx="3470495" cy="5069101"/>
          </a:xfrm>
        </p:grpSpPr>
        <p:sp>
          <p:nvSpPr>
            <p:cNvPr id="5" name="Freeform 4">
              <a:extLst>
                <a:ext uri="{FF2B5EF4-FFF2-40B4-BE49-F238E27FC236}">
                  <a16:creationId xmlns:a16="http://schemas.microsoft.com/office/drawing/2014/main" id="{0CDA3003-4130-C03C-2E8E-A856AFF36635}"/>
                </a:ext>
              </a:extLst>
            </p:cNvPr>
            <p:cNvSpPr/>
            <p:nvPr userDrawn="1"/>
          </p:nvSpPr>
          <p:spPr>
            <a:xfrm>
              <a:off x="-30005" y="1"/>
              <a:ext cx="3459005" cy="5065234"/>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1"/>
              <a:ext cx="1611262" cy="5065711"/>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6" y="1204"/>
              <a:ext cx="1453578" cy="5061440"/>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90"/>
              <a:ext cx="1691762" cy="506144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41495" y="0"/>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0"/>
              <a:ext cx="831485" cy="5065711"/>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941062125"/>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3_Photo Endcap - MESC 40">
    <p:bg>
      <p:bgPr>
        <a:solidFill>
          <a:schemeClr val="bg1"/>
        </a:solidFill>
        <a:effectLst/>
      </p:bgPr>
    </p:bg>
    <p:spTree>
      <p:nvGrpSpPr>
        <p:cNvPr id="1" name=""/>
        <p:cNvGrpSpPr/>
        <p:nvPr/>
      </p:nvGrpSpPr>
      <p:grpSpPr>
        <a:xfrm>
          <a:off x="0" y="0"/>
          <a:ext cx="0" cy="0"/>
          <a:chOff x="0" y="0"/>
          <a:chExt cx="0" cy="0"/>
        </a:xfrm>
      </p:grpSpPr>
      <p:pic>
        <p:nvPicPr>
          <p:cNvPr id="14" name="Picture 13" descr="MESC Logotype: Office of Manufacturing and Energy Supply Chains">
            <a:extLst>
              <a:ext uri="{FF2B5EF4-FFF2-40B4-BE49-F238E27FC236}">
                <a16:creationId xmlns:a16="http://schemas.microsoft.com/office/drawing/2014/main" id="{3333FBDD-47BE-2813-50C8-825012F5C6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836644" y="5288439"/>
            <a:ext cx="4516816" cy="1204484"/>
          </a:xfrm>
          <a:prstGeom prst="rect">
            <a:avLst/>
          </a:prstGeom>
        </p:spPr>
      </p:pic>
      <p:sp>
        <p:nvSpPr>
          <p:cNvPr id="2" name="Rectangle 1">
            <a:extLst>
              <a:ext uri="{FF2B5EF4-FFF2-40B4-BE49-F238E27FC236}">
                <a16:creationId xmlns:a16="http://schemas.microsoft.com/office/drawing/2014/main" id="{C0931E98-39ED-9268-265A-78CDED51A6B5}"/>
              </a:ext>
            </a:extLst>
          </p:cNvPr>
          <p:cNvSpPr/>
          <p:nvPr userDrawn="1"/>
        </p:nvSpPr>
        <p:spPr>
          <a:xfrm>
            <a:off x="-1895" y="0"/>
            <a:ext cx="12193895" cy="5067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pic>
        <p:nvPicPr>
          <p:cNvPr id="4" name="Picture 3">
            <a:extLst>
              <a:ext uri="{FF2B5EF4-FFF2-40B4-BE49-F238E27FC236}">
                <a16:creationId xmlns:a16="http://schemas.microsoft.com/office/drawing/2014/main" id="{21A86139-386A-DC91-53A7-381A0FB97720}"/>
              </a:ext>
            </a:extLst>
          </p:cNvPr>
          <p:cNvPicPr>
            <a:picLocks noChangeAspect="1"/>
          </p:cNvPicPr>
          <p:nvPr userDrawn="1"/>
        </p:nvPicPr>
        <p:blipFill>
          <a:blip r:embed="rId3" cstate="hqprint">
            <a:alphaModFix amt="60000"/>
            <a:extLst>
              <a:ext uri="{28A0092B-C50C-407E-A947-70E740481C1C}">
                <a14:useLocalDpi xmlns:a14="http://schemas.microsoft.com/office/drawing/2010/main"/>
              </a:ext>
            </a:extLst>
          </a:blip>
          <a:srcRect/>
          <a:stretch/>
        </p:blipFill>
        <p:spPr>
          <a:xfrm>
            <a:off x="-30005" y="2430"/>
            <a:ext cx="12233495" cy="5062805"/>
          </a:xfrm>
          <a:prstGeom prst="rect">
            <a:avLst/>
          </a:prstGeom>
        </p:spPr>
      </p:pic>
      <p:grpSp>
        <p:nvGrpSpPr>
          <p:cNvPr id="11" name="Group 10">
            <a:extLst>
              <a:ext uri="{FF2B5EF4-FFF2-40B4-BE49-F238E27FC236}">
                <a16:creationId xmlns:a16="http://schemas.microsoft.com/office/drawing/2014/main" id="{D1AB40CB-AF3D-5DF5-773E-5FEFAA837214}"/>
              </a:ext>
            </a:extLst>
          </p:cNvPr>
          <p:cNvGrpSpPr/>
          <p:nvPr userDrawn="1"/>
        </p:nvGrpSpPr>
        <p:grpSpPr>
          <a:xfrm>
            <a:off x="-41495" y="-3390"/>
            <a:ext cx="3470495" cy="5069101"/>
            <a:chOff x="-41495" y="-3390"/>
            <a:chExt cx="3470495" cy="5069101"/>
          </a:xfrm>
        </p:grpSpPr>
        <p:sp>
          <p:nvSpPr>
            <p:cNvPr id="5" name="Freeform 4">
              <a:extLst>
                <a:ext uri="{FF2B5EF4-FFF2-40B4-BE49-F238E27FC236}">
                  <a16:creationId xmlns:a16="http://schemas.microsoft.com/office/drawing/2014/main" id="{0CDA3003-4130-C03C-2E8E-A856AFF36635}"/>
                </a:ext>
              </a:extLst>
            </p:cNvPr>
            <p:cNvSpPr/>
            <p:nvPr userDrawn="1"/>
          </p:nvSpPr>
          <p:spPr>
            <a:xfrm>
              <a:off x="-30005" y="1"/>
              <a:ext cx="3459005" cy="5065234"/>
            </a:xfrm>
            <a:custGeom>
              <a:avLst/>
              <a:gdLst>
                <a:gd name="connsiteX0" fmla="*/ 1172006 w 2933129"/>
                <a:gd name="connsiteY0" fmla="*/ 0 h 6851643"/>
                <a:gd name="connsiteX1" fmla="*/ 0 w 2933129"/>
                <a:gd name="connsiteY1" fmla="*/ 6851644 h 6851643"/>
                <a:gd name="connsiteX2" fmla="*/ 646212 w 2933129"/>
                <a:gd name="connsiteY2" fmla="*/ 6851644 h 6851643"/>
                <a:gd name="connsiteX3" fmla="*/ 2933130 w 2933129"/>
                <a:gd name="connsiteY3" fmla="*/ 0 h 6851643"/>
                <a:gd name="connsiteX4" fmla="*/ 1172006 w 2933129"/>
                <a:gd name="connsiteY4" fmla="*/ 0 h 6851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129" h="6851643">
                  <a:moveTo>
                    <a:pt x="1172006" y="0"/>
                  </a:moveTo>
                  <a:lnTo>
                    <a:pt x="0" y="6851644"/>
                  </a:lnTo>
                  <a:lnTo>
                    <a:pt x="646212" y="6851644"/>
                  </a:lnTo>
                  <a:lnTo>
                    <a:pt x="2933130" y="0"/>
                  </a:lnTo>
                  <a:lnTo>
                    <a:pt x="1172006" y="0"/>
                  </a:lnTo>
                  <a:close/>
                </a:path>
              </a:pathLst>
            </a:custGeom>
            <a:solidFill>
              <a:schemeClr val="tx2">
                <a:alpha val="50000"/>
              </a:schemeClr>
            </a:solidFill>
            <a:ln w="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83143DC-08E6-BC40-F596-A31847DF7D60}"/>
                </a:ext>
              </a:extLst>
            </p:cNvPr>
            <p:cNvSpPr/>
            <p:nvPr userDrawn="1"/>
          </p:nvSpPr>
          <p:spPr>
            <a:xfrm>
              <a:off x="845880" y="-1"/>
              <a:ext cx="1611262" cy="5065711"/>
            </a:xfrm>
            <a:custGeom>
              <a:avLst/>
              <a:gdLst>
                <a:gd name="connsiteX0" fmla="*/ 635785 w 667574"/>
                <a:gd name="connsiteY0" fmla="*/ 0 h 6870711"/>
                <a:gd name="connsiteX1" fmla="*/ 0 w 667574"/>
                <a:gd name="connsiteY1" fmla="*/ 6864356 h 6870711"/>
                <a:gd name="connsiteX2" fmla="*/ 667574 w 667574"/>
                <a:gd name="connsiteY2" fmla="*/ 6870712 h 6870711"/>
                <a:gd name="connsiteX3" fmla="*/ 667574 w 667574"/>
                <a:gd name="connsiteY3" fmla="*/ 0 h 6870711"/>
                <a:gd name="connsiteX4" fmla="*/ 635785 w 667574"/>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574" h="6870711">
                  <a:moveTo>
                    <a:pt x="635785" y="0"/>
                  </a:moveTo>
                  <a:lnTo>
                    <a:pt x="0" y="6864356"/>
                  </a:lnTo>
                  <a:lnTo>
                    <a:pt x="667574" y="6870712"/>
                  </a:lnTo>
                  <a:lnTo>
                    <a:pt x="667574" y="0"/>
                  </a:lnTo>
                  <a:lnTo>
                    <a:pt x="635785" y="0"/>
                  </a:lnTo>
                  <a:close/>
                </a:path>
              </a:pathLst>
            </a:custGeom>
            <a:solidFill>
              <a:srgbClr val="1CA6DF">
                <a:alpha val="50000"/>
              </a:srgbClr>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323ABEF-0642-6F20-409E-5B5FB2DC37C7}"/>
                </a:ext>
              </a:extLst>
            </p:cNvPr>
            <p:cNvSpPr/>
            <p:nvPr userDrawn="1"/>
          </p:nvSpPr>
          <p:spPr>
            <a:xfrm>
              <a:off x="1408156" y="1204"/>
              <a:ext cx="1453578" cy="5061440"/>
            </a:xfrm>
            <a:custGeom>
              <a:avLst/>
              <a:gdLst>
                <a:gd name="connsiteX0" fmla="*/ 871025 w 1157128"/>
                <a:gd name="connsiteY0" fmla="*/ 0 h 6857999"/>
                <a:gd name="connsiteX1" fmla="*/ 0 w 1157128"/>
                <a:gd name="connsiteY1" fmla="*/ 6851644 h 6857999"/>
                <a:gd name="connsiteX2" fmla="*/ 1157129 w 1157128"/>
                <a:gd name="connsiteY2" fmla="*/ 6858000 h 6857999"/>
                <a:gd name="connsiteX3" fmla="*/ 1157129 w 1157128"/>
                <a:gd name="connsiteY3" fmla="*/ 0 h 6857999"/>
                <a:gd name="connsiteX4" fmla="*/ 871025 w 1157128"/>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28" h="6857999">
                  <a:moveTo>
                    <a:pt x="871025" y="0"/>
                  </a:moveTo>
                  <a:lnTo>
                    <a:pt x="0" y="6851644"/>
                  </a:lnTo>
                  <a:lnTo>
                    <a:pt x="1157129" y="6858000"/>
                  </a:lnTo>
                  <a:lnTo>
                    <a:pt x="1157129" y="0"/>
                  </a:lnTo>
                  <a:lnTo>
                    <a:pt x="871025" y="0"/>
                  </a:lnTo>
                  <a:close/>
                </a:path>
              </a:pathLst>
            </a:custGeom>
            <a:solidFill>
              <a:srgbClr val="2460AD">
                <a:alpha val="50000"/>
              </a:srgbClr>
            </a:solidFill>
            <a:ln w="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1B96F67-FB6B-07DA-C6F8-12563A571E50}"/>
                </a:ext>
              </a:extLst>
            </p:cNvPr>
            <p:cNvSpPr/>
            <p:nvPr userDrawn="1"/>
          </p:nvSpPr>
          <p:spPr>
            <a:xfrm>
              <a:off x="7326" y="-3390"/>
              <a:ext cx="1691762" cy="5061440"/>
            </a:xfrm>
            <a:custGeom>
              <a:avLst/>
              <a:gdLst>
                <a:gd name="connsiteX0" fmla="*/ 1066466 w 1943848"/>
                <a:gd name="connsiteY0" fmla="*/ 0 h 6867597"/>
                <a:gd name="connsiteX1" fmla="*/ 0 w 1943848"/>
                <a:gd name="connsiteY1" fmla="*/ 6867597 h 6867597"/>
                <a:gd name="connsiteX2" fmla="*/ 1187265 w 1943848"/>
                <a:gd name="connsiteY2" fmla="*/ 6864356 h 6867597"/>
                <a:gd name="connsiteX3" fmla="*/ 1943849 w 1943848"/>
                <a:gd name="connsiteY3" fmla="*/ 0 h 6867597"/>
                <a:gd name="connsiteX4" fmla="*/ 1066466 w 1943848"/>
                <a:gd name="connsiteY4" fmla="*/ 0 h 6867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8" h="6867597">
                  <a:moveTo>
                    <a:pt x="1066466" y="0"/>
                  </a:moveTo>
                  <a:lnTo>
                    <a:pt x="0" y="6867597"/>
                  </a:lnTo>
                  <a:lnTo>
                    <a:pt x="1187265" y="6864356"/>
                  </a:lnTo>
                  <a:lnTo>
                    <a:pt x="1943849" y="0"/>
                  </a:lnTo>
                  <a:lnTo>
                    <a:pt x="1066466" y="0"/>
                  </a:lnTo>
                  <a:close/>
                </a:path>
              </a:pathLst>
            </a:custGeom>
            <a:solidFill>
              <a:schemeClr val="accent2">
                <a:alpha val="30000"/>
              </a:schemeClr>
            </a:solidFill>
            <a:ln w="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D2F0C26-3AC1-C198-17D9-CB504E570BE9}"/>
                </a:ext>
              </a:extLst>
            </p:cNvPr>
            <p:cNvSpPr/>
            <p:nvPr userDrawn="1"/>
          </p:nvSpPr>
          <p:spPr>
            <a:xfrm rot="10800000">
              <a:off x="-41495" y="0"/>
              <a:ext cx="823680" cy="2638606"/>
            </a:xfrm>
            <a:custGeom>
              <a:avLst/>
              <a:gdLst>
                <a:gd name="connsiteX0" fmla="*/ 0 w 794730"/>
                <a:gd name="connsiteY0" fmla="*/ 3533872 h 3533872"/>
                <a:gd name="connsiteX1" fmla="*/ 794731 w 794730"/>
                <a:gd name="connsiteY1" fmla="*/ 3533872 h 3533872"/>
                <a:gd name="connsiteX2" fmla="*/ 783859 w 794730"/>
                <a:gd name="connsiteY2" fmla="*/ 0 h 3533872"/>
                <a:gd name="connsiteX3" fmla="*/ 0 w 794730"/>
                <a:gd name="connsiteY3" fmla="*/ 3533872 h 3533872"/>
              </a:gdLst>
              <a:ahLst/>
              <a:cxnLst>
                <a:cxn ang="0">
                  <a:pos x="connsiteX0" y="connsiteY0"/>
                </a:cxn>
                <a:cxn ang="0">
                  <a:pos x="connsiteX1" y="connsiteY1"/>
                </a:cxn>
                <a:cxn ang="0">
                  <a:pos x="connsiteX2" y="connsiteY2"/>
                </a:cxn>
                <a:cxn ang="0">
                  <a:pos x="connsiteX3" y="connsiteY3"/>
                </a:cxn>
              </a:cxnLst>
              <a:rect l="l" t="t" r="r" b="b"/>
              <a:pathLst>
                <a:path w="794730" h="3533872">
                  <a:moveTo>
                    <a:pt x="0" y="3533872"/>
                  </a:moveTo>
                  <a:lnTo>
                    <a:pt x="794731" y="3533872"/>
                  </a:lnTo>
                  <a:lnTo>
                    <a:pt x="783859" y="0"/>
                  </a:lnTo>
                  <a:lnTo>
                    <a:pt x="0" y="3533872"/>
                  </a:lnTo>
                  <a:close/>
                </a:path>
              </a:pathLst>
            </a:custGeom>
            <a:solidFill>
              <a:srgbClr val="1A325D"/>
            </a:solidFill>
            <a:ln w="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6D7045B-16D3-3F4E-4C6B-1C4EDAEE9AD7}"/>
                </a:ext>
              </a:extLst>
            </p:cNvPr>
            <p:cNvSpPr/>
            <p:nvPr userDrawn="1"/>
          </p:nvSpPr>
          <p:spPr>
            <a:xfrm>
              <a:off x="-7805" y="0"/>
              <a:ext cx="831485" cy="5065711"/>
            </a:xfrm>
            <a:custGeom>
              <a:avLst/>
              <a:gdLst>
                <a:gd name="connsiteX0" fmla="*/ 1093550 w 1106265"/>
                <a:gd name="connsiteY0" fmla="*/ 0 h 6870711"/>
                <a:gd name="connsiteX1" fmla="*/ 0 w 1106265"/>
                <a:gd name="connsiteY1" fmla="*/ 6870712 h 6870711"/>
                <a:gd name="connsiteX2" fmla="*/ 731153 w 1106265"/>
                <a:gd name="connsiteY2" fmla="*/ 6864356 h 6870711"/>
                <a:gd name="connsiteX3" fmla="*/ 1106266 w 1106265"/>
                <a:gd name="connsiteY3" fmla="*/ 0 h 6870711"/>
                <a:gd name="connsiteX4" fmla="*/ 1093550 w 1106265"/>
                <a:gd name="connsiteY4" fmla="*/ 0 h 6870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265" h="6870711">
                  <a:moveTo>
                    <a:pt x="1093550" y="0"/>
                  </a:moveTo>
                  <a:lnTo>
                    <a:pt x="0" y="6870712"/>
                  </a:lnTo>
                  <a:lnTo>
                    <a:pt x="731153" y="6864356"/>
                  </a:lnTo>
                  <a:lnTo>
                    <a:pt x="1106266" y="0"/>
                  </a:lnTo>
                  <a:lnTo>
                    <a:pt x="1093550" y="0"/>
                  </a:lnTo>
                  <a:close/>
                </a:path>
              </a:pathLst>
            </a:custGeom>
            <a:solidFill>
              <a:schemeClr val="accent5">
                <a:alpha val="50000"/>
              </a:schemeClr>
            </a:solidFill>
            <a:ln w="0" cap="flat">
              <a:noFill/>
              <a:prstDash val="solid"/>
              <a:miter/>
            </a:ln>
          </p:spPr>
          <p:txBody>
            <a:bodyPr rtlCol="0" anchor="ctr"/>
            <a:lstStyle/>
            <a:p>
              <a:endParaRPr lang="en-US"/>
            </a:p>
          </p:txBody>
        </p:sp>
      </p:grpSp>
      <p:sp>
        <p:nvSpPr>
          <p:cNvPr id="3" name="TextBox 2">
            <a:extLst>
              <a:ext uri="{FF2B5EF4-FFF2-40B4-BE49-F238E27FC236}">
                <a16:creationId xmlns:a16="http://schemas.microsoft.com/office/drawing/2014/main" id="{4788A6C5-5603-5C66-BC83-97A05C2B0D91}"/>
              </a:ext>
            </a:extLst>
          </p:cNvPr>
          <p:cNvSpPr txBox="1"/>
          <p:nvPr userDrawn="1"/>
        </p:nvSpPr>
        <p:spPr>
          <a:xfrm>
            <a:off x="1106196" y="2630265"/>
            <a:ext cx="9977712" cy="477054"/>
          </a:xfrm>
          <a:prstGeom prst="rect">
            <a:avLst/>
          </a:prstGeom>
          <a:noFill/>
        </p:spPr>
        <p:txBody>
          <a:bodyPr wrap="square" rtlCol="0">
            <a:spAutoFit/>
          </a:bodyPr>
          <a:lstStyle/>
          <a:p>
            <a:pPr algn="ctr"/>
            <a:r>
              <a:rPr lang="en-US" sz="2500" i="0" spc="600">
                <a:solidFill>
                  <a:schemeClr val="bg1"/>
                </a:solidFill>
                <a:effectLst>
                  <a:outerShdw blurRad="50800" dist="38100" dir="2700000" algn="tl" rotWithShape="0">
                    <a:schemeClr val="accent5">
                      <a:alpha val="40000"/>
                    </a:schemeClr>
                  </a:outerShdw>
                </a:effectLst>
                <a:latin typeface="Avenir Book" panose="02000503020000020003" pitchFamily="2" charset="0"/>
              </a:rPr>
              <a:t>INVESTING IN AMERICA’S ENERGY FUTURE</a:t>
            </a:r>
          </a:p>
        </p:txBody>
      </p:sp>
    </p:spTree>
    <p:extLst>
      <p:ext uri="{BB962C8B-B14F-4D97-AF65-F5344CB8AC3E}">
        <p14:creationId xmlns:p14="http://schemas.microsoft.com/office/powerpoint/2010/main" val="2711732979"/>
      </p:ext>
    </p:extLst>
  </p:cSld>
  <p:clrMapOvr>
    <a:masterClrMapping/>
  </p:clrMapOvr>
  <p:extLst>
    <p:ext uri="{DCECCB84-F9BA-43D5-87BE-67443E8EF086}">
      <p15:sldGuideLst xmlns:p15="http://schemas.microsoft.com/office/powerpoint/2012/main">
        <p15:guide id="1" orient="horz" pos="2448">
          <p15:clr>
            <a:srgbClr val="FBAE40"/>
          </p15:clr>
        </p15:guide>
        <p15:guide id="2" pos="4352">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6FB22-0DB0-487A-9127-3979B139B1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713BE4-5B3D-4BF7-9C41-C01C5804D202}"/>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C7783027-0A50-432B-96A8-D509DEEA72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6521FC-0ECC-483E-94FA-C7A3954A9042}"/>
              </a:ext>
            </a:extLst>
          </p:cNvPr>
          <p:cNvSpPr>
            <a:spLocks noGrp="1"/>
          </p:cNvSpPr>
          <p:nvPr>
            <p:ph type="sldNum" sz="quarter" idx="12"/>
          </p:nvPr>
        </p:nvSpPr>
        <p:spPr/>
        <p:txBody>
          <a:bodyPr/>
          <a:lstStyle/>
          <a:p>
            <a:fld id="{C49FFCB8-B38E-4214-874B-E919E46EB600}" type="slidenum">
              <a:rPr lang="en-US" smtClean="0"/>
              <a:t>‹#›</a:t>
            </a:fld>
            <a:endParaRPr lang="en-US"/>
          </a:p>
        </p:txBody>
      </p:sp>
    </p:spTree>
    <p:extLst>
      <p:ext uri="{BB962C8B-B14F-4D97-AF65-F5344CB8AC3E}">
        <p14:creationId xmlns:p14="http://schemas.microsoft.com/office/powerpoint/2010/main" val="2559117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5B92B2B-8B4D-03A0-43EC-D548F832D003}"/>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41014E55-3D28-2C1C-0B73-94B68980528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850C90F-A27E-309E-8970-741AADA8B9F1}"/>
              </a:ext>
            </a:extLst>
          </p:cNvPr>
          <p:cNvSpPr>
            <a:spLocks noGrp="1"/>
          </p:cNvSpPr>
          <p:nvPr>
            <p:ph type="sldNum" sz="quarter" idx="12"/>
          </p:nvPr>
        </p:nvSpPr>
        <p:spPr/>
        <p:txBody>
          <a:bodyPr/>
          <a:lstStyle/>
          <a:p>
            <a:fld id="{02B5F485-982A-41B4-B657-C5770F0E9220}" type="slidenum">
              <a:rPr lang="en-US" smtClean="0"/>
              <a:t>‹#›</a:t>
            </a:fld>
            <a:endParaRPr lang="en-US"/>
          </a:p>
        </p:txBody>
      </p:sp>
      <p:sp>
        <p:nvSpPr>
          <p:cNvPr id="6" name="Holder 2">
            <a:extLst>
              <a:ext uri="{FF2B5EF4-FFF2-40B4-BE49-F238E27FC236}">
                <a16:creationId xmlns:a16="http://schemas.microsoft.com/office/drawing/2014/main" id="{01781982-66D4-28DD-56BE-FB835AE0845C}"/>
              </a:ext>
            </a:extLst>
          </p:cNvPr>
          <p:cNvSpPr>
            <a:spLocks noGrp="1"/>
          </p:cNvSpPr>
          <p:nvPr>
            <p:ph type="title"/>
          </p:nvPr>
        </p:nvSpPr>
        <p:spPr>
          <a:xfrm>
            <a:off x="822960" y="182880"/>
            <a:ext cx="10560941" cy="914400"/>
          </a:xfrm>
          <a:prstGeom prst="rect">
            <a:avLst/>
          </a:prstGeom>
        </p:spPr>
        <p:txBody>
          <a:bodyPr wrap="square" lIns="91440" tIns="0" rIns="91440" bIns="0" anchor="b" anchorCtr="0">
            <a:spAutoFit/>
          </a:bodyPr>
          <a:lstStyle>
            <a:lvl1pPr>
              <a:defRPr sz="3000" b="1" i="0">
                <a:solidFill>
                  <a:srgbClr val="1CA6DF"/>
                </a:solidFill>
                <a:latin typeface="Avenir LT Std 65 Medium"/>
                <a:cs typeface="Avenir LT Std 65 Medium"/>
              </a:defRPr>
            </a:lvl1pPr>
          </a:lstStyle>
          <a:p>
            <a:r>
              <a:rPr lang="en-US"/>
              <a:t>Click to edit Master title style</a:t>
            </a:r>
            <a:endParaRPr/>
          </a:p>
        </p:txBody>
      </p:sp>
    </p:spTree>
    <p:extLst>
      <p:ext uri="{BB962C8B-B14F-4D97-AF65-F5344CB8AC3E}">
        <p14:creationId xmlns:p14="http://schemas.microsoft.com/office/powerpoint/2010/main" val="2339523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917468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528918"/>
            <a:ext cx="10515600" cy="1161770"/>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586908"/>
          </a:xfrm>
        </p:spPr>
        <p:txBody>
          <a:bodyPr anchor="b">
            <a:normAutofit/>
          </a:bodyPr>
          <a:lstStyle>
            <a:lvl1pPr marL="0" indent="0">
              <a:buNone/>
              <a:defRPr sz="2800" b="1">
                <a:solidFill>
                  <a:srgbClr val="89898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586908"/>
          </a:xfrm>
        </p:spPr>
        <p:txBody>
          <a:bodyPr anchor="b">
            <a:normAutofit/>
          </a:bodyPr>
          <a:lstStyle>
            <a:lvl1pPr marL="0" indent="0">
              <a:buNone/>
              <a:defRPr sz="2800" b="1">
                <a:solidFill>
                  <a:srgbClr val="89898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965334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AB44B9-F1EC-4F4B-88D4-413245C9CD3E}" type="slidenum">
              <a:rPr lang="en-US" smtClean="0"/>
              <a:t>‹#›</a:t>
            </a:fld>
            <a:endParaRPr lang="en-US"/>
          </a:p>
        </p:txBody>
      </p:sp>
    </p:spTree>
    <p:extLst>
      <p:ext uri="{BB962C8B-B14F-4D97-AF65-F5344CB8AC3E}">
        <p14:creationId xmlns:p14="http://schemas.microsoft.com/office/powerpoint/2010/main" val="137248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emf"/><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50" Type="http://schemas.openxmlformats.org/officeDocument/2006/relationships/slideLayout" Target="../slideLayouts/slideLayout64.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3" Type="http://schemas.openxmlformats.org/officeDocument/2006/relationships/theme" Target="../theme/theme2.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52" Type="http://schemas.openxmlformats.org/officeDocument/2006/relationships/slideLayout" Target="../slideLayouts/slideLayout66.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8" Type="http://schemas.openxmlformats.org/officeDocument/2006/relationships/slideLayout" Target="../slideLayouts/slideLayout22.xml"/><Relationship Id="rId51" Type="http://schemas.openxmlformats.org/officeDocument/2006/relationships/slideLayout" Target="../slideLayouts/slideLayout65.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54"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6"/>
          <a:srcRect t="-18262"/>
          <a:stretch/>
        </p:blipFill>
        <p:spPr>
          <a:xfrm>
            <a:off x="152400" y="6194300"/>
            <a:ext cx="11887200" cy="527175"/>
          </a:xfrm>
          <a:prstGeom prst="rect">
            <a:avLst/>
          </a:prstGeom>
        </p:spPr>
      </p:pic>
      <p:sp>
        <p:nvSpPr>
          <p:cNvPr id="6" name="Slide Number Placeholder 5"/>
          <p:cNvSpPr>
            <a:spLocks noGrp="1"/>
          </p:cNvSpPr>
          <p:nvPr>
            <p:ph type="sldNum" sz="quarter" idx="4"/>
          </p:nvPr>
        </p:nvSpPr>
        <p:spPr>
          <a:xfrm>
            <a:off x="9062013" y="6194300"/>
            <a:ext cx="27432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charset="0"/>
                <a:ea typeface="Source Sans Pro" charset="0"/>
                <a:cs typeface="Source Sans Pro" charset="0"/>
              </a:defRPr>
            </a:lvl1pPr>
          </a:lstStyle>
          <a:p>
            <a:fld id="{B1AB44B9-F1EC-4F4B-88D4-413245C9CD3E}" type="slidenum">
              <a:rPr lang="en-US" smtClean="0"/>
              <a:pPr/>
              <a:t>‹#›</a:t>
            </a:fld>
            <a:endParaRPr lang="en-US"/>
          </a:p>
        </p:txBody>
      </p:sp>
      <p:sp>
        <p:nvSpPr>
          <p:cNvPr id="2" name="Title Placeholder 1"/>
          <p:cNvSpPr>
            <a:spLocks noGrp="1"/>
          </p:cNvSpPr>
          <p:nvPr>
            <p:ph type="title"/>
          </p:nvPr>
        </p:nvSpPr>
        <p:spPr>
          <a:xfrm>
            <a:off x="838200" y="530649"/>
            <a:ext cx="10515600" cy="1160039"/>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838200" y="1825625"/>
            <a:ext cx="10515600" cy="42066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038600" y="619430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Source Sans Pro" charset="0"/>
                <a:ea typeface="Source Sans Pro" charset="0"/>
                <a:cs typeface="Source Sans Pro" charset="0"/>
              </a:defRPr>
            </a:lvl1pPr>
          </a:lstStyle>
          <a:p>
            <a:endParaRPr lang="en-US"/>
          </a:p>
        </p:txBody>
      </p:sp>
      <p:sp>
        <p:nvSpPr>
          <p:cNvPr id="10" name="Rectangle 9"/>
          <p:cNvSpPr/>
          <p:nvPr/>
        </p:nvSpPr>
        <p:spPr>
          <a:xfrm>
            <a:off x="0" y="6135624"/>
            <a:ext cx="605928" cy="722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147204" y="119502"/>
            <a:ext cx="11892396" cy="329742"/>
            <a:chOff x="147204" y="119502"/>
            <a:chExt cx="11892396" cy="329742"/>
          </a:xfrm>
        </p:grpSpPr>
        <p:sp>
          <p:nvSpPr>
            <p:cNvPr id="11" name="Rectangle 10"/>
            <p:cNvSpPr/>
            <p:nvPr userDrawn="1"/>
          </p:nvSpPr>
          <p:spPr>
            <a:xfrm>
              <a:off x="11913204" y="119502"/>
              <a:ext cx="126396" cy="329742"/>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Rectangle 11"/>
            <p:cNvSpPr/>
            <p:nvPr userDrawn="1"/>
          </p:nvSpPr>
          <p:spPr>
            <a:xfrm rot="5400000">
              <a:off x="5967006" y="-5700300"/>
              <a:ext cx="126396" cy="11766000"/>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3" name="Rectangle 12"/>
            <p:cNvSpPr/>
            <p:nvPr userDrawn="1"/>
          </p:nvSpPr>
          <p:spPr>
            <a:xfrm>
              <a:off x="147204" y="119502"/>
              <a:ext cx="126396" cy="329742"/>
            </a:xfrm>
            <a:prstGeom prst="rect">
              <a:avLst/>
            </a:pr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grpSp>
      <p:sp>
        <p:nvSpPr>
          <p:cNvPr id="15" name="Rectangle 14"/>
          <p:cNvSpPr/>
          <p:nvPr/>
        </p:nvSpPr>
        <p:spPr>
          <a:xfrm>
            <a:off x="11913204" y="6277140"/>
            <a:ext cx="126396" cy="441342"/>
          </a:xfrm>
          <a:custGeom>
            <a:avLst/>
            <a:gdLst>
              <a:gd name="connsiteX0" fmla="*/ 0 w 126396"/>
              <a:gd name="connsiteY0" fmla="*/ 0 h 441341"/>
              <a:gd name="connsiteX1" fmla="*/ 126396 w 126396"/>
              <a:gd name="connsiteY1" fmla="*/ 0 h 441341"/>
              <a:gd name="connsiteX2" fmla="*/ 126396 w 126396"/>
              <a:gd name="connsiteY2" fmla="*/ 441341 h 441341"/>
              <a:gd name="connsiteX3" fmla="*/ 0 w 126396"/>
              <a:gd name="connsiteY3" fmla="*/ 441341 h 441341"/>
              <a:gd name="connsiteX4" fmla="*/ 0 w 126396"/>
              <a:gd name="connsiteY4" fmla="*/ 0 h 441341"/>
              <a:gd name="connsiteX0" fmla="*/ 0 w 126396"/>
              <a:gd name="connsiteY0" fmla="*/ 0 h 441341"/>
              <a:gd name="connsiteX1" fmla="*/ 126396 w 126396"/>
              <a:gd name="connsiteY1" fmla="*/ 0 h 441341"/>
              <a:gd name="connsiteX2" fmla="*/ 126396 w 126396"/>
              <a:gd name="connsiteY2" fmla="*/ 336566 h 441341"/>
              <a:gd name="connsiteX3" fmla="*/ 0 w 126396"/>
              <a:gd name="connsiteY3" fmla="*/ 441341 h 441341"/>
              <a:gd name="connsiteX4" fmla="*/ 0 w 126396"/>
              <a:gd name="connsiteY4" fmla="*/ 0 h 441341"/>
              <a:gd name="connsiteX0" fmla="*/ 0 w 126396"/>
              <a:gd name="connsiteY0" fmla="*/ 0 h 441341"/>
              <a:gd name="connsiteX1" fmla="*/ 126396 w 126396"/>
              <a:gd name="connsiteY1" fmla="*/ 0 h 441341"/>
              <a:gd name="connsiteX2" fmla="*/ 126396 w 126396"/>
              <a:gd name="connsiteY2" fmla="*/ 327041 h 441341"/>
              <a:gd name="connsiteX3" fmla="*/ 0 w 126396"/>
              <a:gd name="connsiteY3" fmla="*/ 441341 h 441341"/>
              <a:gd name="connsiteX4" fmla="*/ 0 w 126396"/>
              <a:gd name="connsiteY4" fmla="*/ 0 h 441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96" h="441341">
                <a:moveTo>
                  <a:pt x="0" y="0"/>
                </a:moveTo>
                <a:lnTo>
                  <a:pt x="126396" y="0"/>
                </a:lnTo>
                <a:lnTo>
                  <a:pt x="126396" y="327041"/>
                </a:lnTo>
                <a:lnTo>
                  <a:pt x="0" y="441341"/>
                </a:lnTo>
                <a:lnTo>
                  <a:pt x="0" y="0"/>
                </a:lnTo>
                <a:close/>
              </a:path>
            </a:pathLst>
          </a:custGeom>
          <a:solidFill>
            <a:srgbClr val="003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16" name="Picture 1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49566" y="6448922"/>
            <a:ext cx="350825" cy="272601"/>
          </a:xfrm>
          <a:prstGeom prst="rect">
            <a:avLst/>
          </a:prstGeom>
        </p:spPr>
      </p:pic>
      <p:sp>
        <p:nvSpPr>
          <p:cNvPr id="4" name="Date Placeholder 3"/>
          <p:cNvSpPr>
            <a:spLocks noGrp="1"/>
          </p:cNvSpPr>
          <p:nvPr>
            <p:ph type="dt" sz="half" idx="2"/>
          </p:nvPr>
        </p:nvSpPr>
        <p:spPr>
          <a:xfrm>
            <a:off x="521226" y="6194300"/>
            <a:ext cx="2394420" cy="365125"/>
          </a:xfrm>
          <a:prstGeom prst="rect">
            <a:avLst/>
          </a:prstGeom>
        </p:spPr>
        <p:txBody>
          <a:bodyPr vert="horz" lIns="91440" tIns="45720" rIns="91440" bIns="45720" rtlCol="0" anchor="ctr"/>
          <a:lstStyle>
            <a:lvl1pPr algn="l">
              <a:defRPr sz="1200">
                <a:solidFill>
                  <a:schemeClr val="tx1">
                    <a:tint val="75000"/>
                  </a:schemeClr>
                </a:solidFill>
                <a:latin typeface="Source Sans Pro" charset="0"/>
                <a:ea typeface="Source Sans Pro" charset="0"/>
                <a:cs typeface="Source Sans Pro" charset="0"/>
              </a:defRPr>
            </a:lvl1pPr>
          </a:lstStyle>
          <a:p>
            <a:endParaRPr lang="en-US"/>
          </a:p>
        </p:txBody>
      </p:sp>
    </p:spTree>
    <p:extLst>
      <p:ext uri="{BB962C8B-B14F-4D97-AF65-F5344CB8AC3E}">
        <p14:creationId xmlns:p14="http://schemas.microsoft.com/office/powerpoint/2010/main" val="145296608"/>
      </p:ext>
    </p:extLst>
  </p:cSld>
  <p:clrMap bg1="lt1" tx1="dk1" bg2="lt2" tx2="dk2" accent1="accent1" accent2="accent2" accent3="accent3" accent4="accent4" accent5="accent5" accent6="accent6" hlink="hlink" folHlink="folHlink"/>
  <p:sldLayoutIdLst>
    <p:sldLayoutId id="2147483663" r:id="rId1"/>
    <p:sldLayoutId id="2147483668" r:id="rId2"/>
    <p:sldLayoutId id="2147483667" r:id="rId3"/>
    <p:sldLayoutId id="2147483665" r:id="rId4"/>
    <p:sldLayoutId id="2147483651" r:id="rId5"/>
    <p:sldLayoutId id="2147483650" r:id="rId6"/>
    <p:sldLayoutId id="2147483652" r:id="rId7"/>
    <p:sldLayoutId id="2147483653" r:id="rId8"/>
    <p:sldLayoutId id="2147483654" r:id="rId9"/>
    <p:sldLayoutId id="2147483655" r:id="rId10"/>
    <p:sldLayoutId id="2147483656" r:id="rId11"/>
    <p:sldLayoutId id="2147483657" r:id="rId12"/>
    <p:sldLayoutId id="2147483671" r:id="rId13"/>
    <p:sldLayoutId id="2147483725" r:id="rId14"/>
  </p:sldLayoutIdLst>
  <p:hf sldNum="0" hdr="0" ftr="0" dt="0"/>
  <p:txStyles>
    <p:titleStyle>
      <a:lvl1pPr algn="ctr" defTabSz="914400" rtl="0" eaLnBrk="1" latinLnBrk="0" hangingPunct="1">
        <a:lnSpc>
          <a:spcPct val="90000"/>
        </a:lnSpc>
        <a:spcBef>
          <a:spcPct val="0"/>
        </a:spcBef>
        <a:buNone/>
        <a:defRPr sz="3600" b="1" i="0" kern="1200" spc="-100" baseline="0">
          <a:solidFill>
            <a:srgbClr val="003F80"/>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DCED4D5F-4043-DDD8-3B77-730E7E9E7272}"/>
              </a:ext>
            </a:extLst>
          </p:cNvPr>
          <p:cNvSpPr>
            <a:spLocks noGrp="1"/>
          </p:cNvSpPr>
          <p:nvPr>
            <p:ph type="body" idx="1"/>
          </p:nvPr>
        </p:nvSpPr>
        <p:spPr>
          <a:xfrm>
            <a:off x="838200" y="1492624"/>
            <a:ext cx="10515600" cy="4251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Placeholder 13">
            <a:extLst>
              <a:ext uri="{FF2B5EF4-FFF2-40B4-BE49-F238E27FC236}">
                <a16:creationId xmlns:a16="http://schemas.microsoft.com/office/drawing/2014/main" id="{CE6D0158-9E92-6045-E3E2-132EABB086A2}"/>
              </a:ext>
            </a:extLst>
          </p:cNvPr>
          <p:cNvSpPr>
            <a:spLocks noGrp="1"/>
          </p:cNvSpPr>
          <p:nvPr>
            <p:ph type="title"/>
          </p:nvPr>
        </p:nvSpPr>
        <p:spPr>
          <a:xfrm>
            <a:off x="838200" y="365126"/>
            <a:ext cx="10515600" cy="939240"/>
          </a:xfrm>
          <a:prstGeom prst="rect">
            <a:avLst/>
          </a:prstGeom>
        </p:spPr>
        <p:txBody>
          <a:bodyPr vert="horz" lIns="91440" tIns="45720" rIns="91440" bIns="45720" rtlCol="0" anchor="ctr">
            <a:normAutofit/>
          </a:bodyPr>
          <a:lstStyle/>
          <a:p>
            <a:r>
              <a:rPr lang="en-US"/>
              <a:t>Click to edit Master title style</a:t>
            </a:r>
          </a:p>
        </p:txBody>
      </p:sp>
      <p:pic>
        <p:nvPicPr>
          <p:cNvPr id="15" name="Picture 14">
            <a:extLst>
              <a:ext uri="{FF2B5EF4-FFF2-40B4-BE49-F238E27FC236}">
                <a16:creationId xmlns:a16="http://schemas.microsoft.com/office/drawing/2014/main" id="{B1D70DF0-68F5-AD6B-072D-AD417EFCB094}"/>
              </a:ext>
              <a:ext uri="{C183D7F6-B498-43B3-948B-1728B52AA6E4}">
                <adec:decorative xmlns:adec="http://schemas.microsoft.com/office/drawing/2017/decorative" val="1"/>
              </a:ext>
            </a:extLst>
          </p:cNvPr>
          <p:cNvPicPr>
            <a:picLocks noChangeAspect="1"/>
          </p:cNvPicPr>
          <p:nvPr userDrawn="1"/>
        </p:nvPicPr>
        <p:blipFill>
          <a:blip r:embed="rId54" cstate="screen">
            <a:extLst>
              <a:ext uri="{28A0092B-C50C-407E-A947-70E740481C1C}">
                <a14:useLocalDpi xmlns:a14="http://schemas.microsoft.com/office/drawing/2010/main"/>
              </a:ext>
            </a:extLst>
          </a:blip>
          <a:srcRect/>
          <a:stretch/>
        </p:blipFill>
        <p:spPr>
          <a:xfrm>
            <a:off x="10255387" y="6148205"/>
            <a:ext cx="1799771" cy="479939"/>
          </a:xfrm>
          <a:prstGeom prst="rect">
            <a:avLst/>
          </a:prstGeom>
        </p:spPr>
      </p:pic>
      <p:sp>
        <p:nvSpPr>
          <p:cNvPr id="8" name="Footer Placeholder 4">
            <a:extLst>
              <a:ext uri="{FF2B5EF4-FFF2-40B4-BE49-F238E27FC236}">
                <a16:creationId xmlns:a16="http://schemas.microsoft.com/office/drawing/2014/main" id="{859394D0-4833-B6E0-93E6-B5DC76F47060}"/>
              </a:ext>
            </a:extLst>
          </p:cNvPr>
          <p:cNvSpPr>
            <a:spLocks noGrp="1"/>
          </p:cNvSpPr>
          <p:nvPr>
            <p:ph type="ftr" sz="quarter" idx="3"/>
          </p:nvPr>
        </p:nvSpPr>
        <p:spPr>
          <a:xfrm>
            <a:off x="845362" y="6525907"/>
            <a:ext cx="5905864" cy="153887"/>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
        <p:nvSpPr>
          <p:cNvPr id="9" name="Slide Number Placeholder 5">
            <a:extLst>
              <a:ext uri="{FF2B5EF4-FFF2-40B4-BE49-F238E27FC236}">
                <a16:creationId xmlns:a16="http://schemas.microsoft.com/office/drawing/2014/main" id="{D656805F-FDB1-5871-DFA6-1F77619AF404}"/>
              </a:ext>
            </a:extLst>
          </p:cNvPr>
          <p:cNvSpPr>
            <a:spLocks noGrp="1"/>
          </p:cNvSpPr>
          <p:nvPr>
            <p:ph type="sldNum" sz="quarter" idx="4"/>
          </p:nvPr>
        </p:nvSpPr>
        <p:spPr>
          <a:xfrm>
            <a:off x="191300" y="6531185"/>
            <a:ext cx="508000" cy="153888"/>
          </a:xfrm>
          <a:prstGeom prst="rect">
            <a:avLst/>
          </a:prstGeom>
        </p:spPr>
        <p:txBody>
          <a:bodyPr anchor="ct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fld id="{02B5F485-982A-41B4-B657-C5770F0E9220}" type="slidenum">
              <a:rPr lang="en-US" smtClean="0"/>
              <a:pPr/>
              <a:t>‹#›</a:t>
            </a:fld>
            <a:endParaRPr lang="en-US"/>
          </a:p>
        </p:txBody>
      </p:sp>
      <p:sp>
        <p:nvSpPr>
          <p:cNvPr id="10" name="Holder 5">
            <a:extLst>
              <a:ext uri="{FF2B5EF4-FFF2-40B4-BE49-F238E27FC236}">
                <a16:creationId xmlns:a16="http://schemas.microsoft.com/office/drawing/2014/main" id="{A10BA4C4-F4F6-C096-E48F-CE9354B2916B}"/>
              </a:ext>
            </a:extLst>
          </p:cNvPr>
          <p:cNvSpPr>
            <a:spLocks noGrp="1"/>
          </p:cNvSpPr>
          <p:nvPr>
            <p:ph type="dt" sz="half" idx="2"/>
          </p:nvPr>
        </p:nvSpPr>
        <p:spPr>
          <a:xfrm>
            <a:off x="7217563" y="6525906"/>
            <a:ext cx="1799771" cy="153888"/>
          </a:xfrm>
          <a:prstGeom prst="rect">
            <a:avLst/>
          </a:prstGeom>
        </p:spPr>
        <p:txBody>
          <a:bodyPr wrap="square" lIns="0" tIns="0" rIns="0" bIns="0">
            <a:spAutoFit/>
          </a:bodyPr>
          <a:lstStyle>
            <a:lvl1pPr algn="l">
              <a:defRPr sz="1000">
                <a:solidFill>
                  <a:schemeClr val="accent6">
                    <a:lumMod val="50000"/>
                  </a:schemeClr>
                </a:solidFill>
                <a:latin typeface="Calibri" panose="020F0502020204030204" pitchFamily="34" charset="0"/>
                <a:cs typeface="Calibri" panose="020F0502020204030204" pitchFamily="34" charset="0"/>
              </a:defRPr>
            </a:lvl1pPr>
          </a:lstStyle>
          <a:p>
            <a:endParaRPr lang="en-US"/>
          </a:p>
        </p:txBody>
      </p:sp>
    </p:spTree>
    <p:extLst>
      <p:ext uri="{BB962C8B-B14F-4D97-AF65-F5344CB8AC3E}">
        <p14:creationId xmlns:p14="http://schemas.microsoft.com/office/powerpoint/2010/main" val="22281590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Lst>
  <p:hf sldNum="0" hdr="0" ftr="0" dt="0"/>
  <p:txStyles>
    <p:titleStyle>
      <a:lvl1pPr eaLnBrk="1" hangingPunct="1">
        <a:defRPr sz="3600" b="0" i="0" baseline="0">
          <a:solidFill>
            <a:schemeClr val="tx2"/>
          </a:solidFill>
          <a:latin typeface="Avenir Medium" panose="02000503020000020003" pitchFamily="2" charset="0"/>
          <a:ea typeface="+mj-ea"/>
          <a:cs typeface="+mj-cs"/>
        </a:defRPr>
      </a:lvl1pPr>
    </p:titleStyle>
    <p:bodyStyle>
      <a:lvl1pPr marL="342900" indent="-342900" eaLnBrk="1" hangingPunct="1">
        <a:spcAft>
          <a:spcPts val="0"/>
        </a:spcAft>
        <a:buClrTx/>
        <a:buFont typeface="Arial" panose="020B0604020202020204" pitchFamily="34" charset="0"/>
        <a:buChar char="•"/>
        <a:defRPr sz="2400">
          <a:latin typeface="Calibri" panose="020F0502020204030204" pitchFamily="34" charset="0"/>
          <a:ea typeface="+mn-ea"/>
          <a:cs typeface="Calibri" panose="020F0502020204030204" pitchFamily="34" charset="0"/>
        </a:defRPr>
      </a:lvl1pPr>
      <a:lvl2pPr marL="746333" indent="-342900" eaLnBrk="1" hangingPunct="1">
        <a:spcAft>
          <a:spcPts val="0"/>
        </a:spcAft>
        <a:buFont typeface="Arial" panose="020B0604020202020204" pitchFamily="34" charset="0"/>
        <a:buChar char="•"/>
        <a:defRPr sz="2000">
          <a:latin typeface="Calibri" panose="020F0502020204030204" pitchFamily="34" charset="0"/>
          <a:ea typeface="+mn-ea"/>
          <a:cs typeface="Calibri" panose="020F0502020204030204" pitchFamily="34" charset="0"/>
        </a:defRPr>
      </a:lvl2pPr>
      <a:lvl3pPr marL="1092617" indent="-285750" eaLnBrk="1" hangingPunct="1">
        <a:spcAft>
          <a:spcPts val="0"/>
        </a:spcAft>
        <a:buFont typeface="Arial" panose="020B0604020202020204" pitchFamily="34" charset="0"/>
        <a:buChar char="•"/>
        <a:defRPr>
          <a:latin typeface="Calibri" panose="020F0502020204030204" pitchFamily="34" charset="0"/>
          <a:ea typeface="+mn-ea"/>
          <a:cs typeface="Calibri" panose="020F0502020204030204" pitchFamily="34" charset="0"/>
        </a:defRPr>
      </a:lvl3pPr>
      <a:lvl4pPr marL="1496050" indent="-285750" eaLnBrk="1" hangingPunct="1">
        <a:spcAft>
          <a:spcPts val="0"/>
        </a:spcAft>
        <a:buFont typeface="Arial" panose="020B0604020202020204" pitchFamily="34" charset="0"/>
        <a:buChar char="•"/>
        <a:defRPr>
          <a:latin typeface="Calibri" panose="020F0502020204030204" pitchFamily="34" charset="0"/>
          <a:ea typeface="+mn-ea"/>
          <a:cs typeface="Calibri" panose="020F0502020204030204" pitchFamily="34" charset="0"/>
        </a:defRPr>
      </a:lvl4pPr>
      <a:lvl5pPr marL="1899483" indent="-285750" eaLnBrk="1" hangingPunct="1">
        <a:spcAft>
          <a:spcPts val="0"/>
        </a:spcAft>
        <a:buFont typeface="Arial" panose="020B0604020202020204" pitchFamily="34" charset="0"/>
        <a:buChar char="•"/>
        <a:defRPr sz="1600">
          <a:latin typeface="Calibri" panose="020F0502020204030204" pitchFamily="34" charset="0"/>
          <a:ea typeface="+mn-ea"/>
          <a:cs typeface="Calibri" panose="020F0502020204030204" pitchFamily="34" charset="0"/>
        </a:defRPr>
      </a:lvl5pPr>
      <a:lvl6pPr marL="2017166" eaLnBrk="1" hangingPunct="1">
        <a:defRPr>
          <a:latin typeface="+mn-lt"/>
          <a:ea typeface="+mn-ea"/>
          <a:cs typeface="+mn-cs"/>
        </a:defRPr>
      </a:lvl6pPr>
      <a:lvl7pPr marL="2420600" eaLnBrk="1" hangingPunct="1">
        <a:defRPr>
          <a:latin typeface="+mn-lt"/>
          <a:ea typeface="+mn-ea"/>
          <a:cs typeface="+mn-cs"/>
        </a:defRPr>
      </a:lvl7pPr>
      <a:lvl8pPr marL="2824033" eaLnBrk="1" hangingPunct="1">
        <a:defRPr>
          <a:latin typeface="+mn-lt"/>
          <a:ea typeface="+mn-ea"/>
          <a:cs typeface="+mn-cs"/>
        </a:defRPr>
      </a:lvl8pPr>
      <a:lvl9pPr marL="3227466" eaLnBrk="1" hangingPunct="1">
        <a:defRPr>
          <a:latin typeface="+mn-lt"/>
          <a:ea typeface="+mn-ea"/>
          <a:cs typeface="+mn-cs"/>
        </a:defRPr>
      </a:lvl9pPr>
    </p:bodyStyle>
    <p:otherStyle>
      <a:lvl1pPr marL="0" eaLnBrk="1" hangingPunct="1">
        <a:defRPr>
          <a:latin typeface="+mn-lt"/>
          <a:ea typeface="+mn-ea"/>
          <a:cs typeface="+mn-cs"/>
        </a:defRPr>
      </a:lvl1pPr>
      <a:lvl2pPr marL="403433" eaLnBrk="1" hangingPunct="1">
        <a:defRPr>
          <a:latin typeface="+mn-lt"/>
          <a:ea typeface="+mn-ea"/>
          <a:cs typeface="+mn-cs"/>
        </a:defRPr>
      </a:lvl2pPr>
      <a:lvl3pPr marL="806867" eaLnBrk="1" hangingPunct="1">
        <a:defRPr>
          <a:latin typeface="+mn-lt"/>
          <a:ea typeface="+mn-ea"/>
          <a:cs typeface="+mn-cs"/>
        </a:defRPr>
      </a:lvl3pPr>
      <a:lvl4pPr marL="1210300" eaLnBrk="1" hangingPunct="1">
        <a:defRPr>
          <a:latin typeface="+mn-lt"/>
          <a:ea typeface="+mn-ea"/>
          <a:cs typeface="+mn-cs"/>
        </a:defRPr>
      </a:lvl4pPr>
      <a:lvl5pPr marL="1613733" eaLnBrk="1" hangingPunct="1">
        <a:defRPr>
          <a:latin typeface="+mn-lt"/>
          <a:ea typeface="+mn-ea"/>
          <a:cs typeface="+mn-cs"/>
        </a:defRPr>
      </a:lvl5pPr>
      <a:lvl6pPr marL="2017166" eaLnBrk="1" hangingPunct="1">
        <a:defRPr>
          <a:latin typeface="+mn-lt"/>
          <a:ea typeface="+mn-ea"/>
          <a:cs typeface="+mn-cs"/>
        </a:defRPr>
      </a:lvl6pPr>
      <a:lvl7pPr marL="2420600" eaLnBrk="1" hangingPunct="1">
        <a:defRPr>
          <a:latin typeface="+mn-lt"/>
          <a:ea typeface="+mn-ea"/>
          <a:cs typeface="+mn-cs"/>
        </a:defRPr>
      </a:lvl7pPr>
      <a:lvl8pPr marL="2824033" eaLnBrk="1" hangingPunct="1">
        <a:defRPr>
          <a:latin typeface="+mn-lt"/>
          <a:ea typeface="+mn-ea"/>
          <a:cs typeface="+mn-cs"/>
        </a:defRPr>
      </a:lvl8pPr>
      <a:lvl9pPr marL="3227466" eaLnBrk="1" hangingPunct="1">
        <a:defRPr>
          <a:latin typeface="+mn-lt"/>
          <a:ea typeface="+mn-ea"/>
          <a:cs typeface="+mn-cs"/>
        </a:defRPr>
      </a:lvl9pPr>
    </p:otherStyle>
  </p:txStyles>
  <p:extLst>
    <p:ext uri="{27BBF7A9-308A-43DC-89C8-2F10F3537804}">
      <p15:sldGuideLst xmlns:p15="http://schemas.microsoft.com/office/powerpoint/2012/main">
        <p15:guide id="1" orient="horz" pos="768">
          <p15:clr>
            <a:srgbClr val="F26B43"/>
          </p15:clr>
        </p15:guide>
        <p15:guide id="2" pos="7488">
          <p15:clr>
            <a:srgbClr val="F26B43"/>
          </p15:clr>
        </p15:guide>
        <p15:guide id="3" pos="3840">
          <p15:clr>
            <a:srgbClr val="F26B43"/>
          </p15:clr>
        </p15:guide>
        <p15:guide id="4" pos="168">
          <p15:clr>
            <a:srgbClr val="F26B43"/>
          </p15:clr>
        </p15:guide>
        <p15:guide id="5" orient="horz" pos="4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hyperlink" Target="https://www.sba.gov/funding-programs/loans/504-loans" TargetMode="External"/><Relationship Id="rId2" Type="http://schemas.openxmlformats.org/officeDocument/2006/relationships/hyperlink" Target="https://www.sba.gov/funding-programs/loans/7a-loans" TargetMode="External"/><Relationship Id="rId1" Type="http://schemas.openxmlformats.org/officeDocument/2006/relationships/slideLayout" Target="../slideLayouts/slideLayout14.xml"/><Relationship Id="rId6" Type="http://schemas.openxmlformats.org/officeDocument/2006/relationships/hyperlink" Target="https://www.sba.gov/local-assistance/resource-partners" TargetMode="External"/><Relationship Id="rId5" Type="http://schemas.openxmlformats.org/officeDocument/2006/relationships/hyperlink" Target="https://www.sba.gov/about-sba/sba-locations/sba-district-offices" TargetMode="External"/><Relationship Id="rId4" Type="http://schemas.openxmlformats.org/officeDocument/2006/relationships/hyperlink" Target="https://www.sba.gov/partners/sbics"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sba.gov/funding-programs/loans/lender-match-connects-you-lenders"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hyperlink" Target="https://www.energywerx.org/opportunities/iacimplementationgrant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iac.university/" TargetMode="External"/><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hyperlink" Target="https://www.michaelsenergy.com/" TargetMode="External"/><Relationship Id="rId13" Type="http://schemas.openxmlformats.org/officeDocument/2006/relationships/hyperlink" Target="https://www.energy.gov/mesc/industrial-research-and-assessment-center-implementation-grant-awards" TargetMode="External"/><Relationship Id="rId3" Type="http://schemas.openxmlformats.org/officeDocument/2006/relationships/hyperlink" Target="https://betterbuildingssolutioncenter.energy.gov/onsite-energy/taps" TargetMode="External"/><Relationship Id="rId7" Type="http://schemas.openxmlformats.org/officeDocument/2006/relationships/hyperlink" Target="http://www.gosustainableenergy.com/" TargetMode="External"/><Relationship Id="rId12" Type="http://schemas.openxmlformats.org/officeDocument/2006/relationships/hyperlink" Target="https://www.energy.utah.edu/" TargetMode="External"/><Relationship Id="rId2" Type="http://schemas.openxmlformats.org/officeDocument/2006/relationships/hyperlink" Target="https://www.energy.gov/mesc/locations-industrial-assessment-centers" TargetMode="External"/><Relationship Id="rId1" Type="http://schemas.openxmlformats.org/officeDocument/2006/relationships/slideLayout" Target="../slideLayouts/slideLayout7.xml"/><Relationship Id="rId6" Type="http://schemas.openxmlformats.org/officeDocument/2006/relationships/hyperlink" Target="http://esai.technology/" TargetMode="External"/><Relationship Id="rId11" Type="http://schemas.openxmlformats.org/officeDocument/2006/relationships/hyperlink" Target="https://penntap.psu.edu/" TargetMode="External"/><Relationship Id="rId5" Type="http://schemas.openxmlformats.org/officeDocument/2006/relationships/hyperlink" Target="https://www.clearesult.com/" TargetMode="External"/><Relationship Id="rId15" Type="http://schemas.openxmlformats.org/officeDocument/2006/relationships/image" Target="../media/image42.png"/><Relationship Id="rId10" Type="http://schemas.openxmlformats.org/officeDocument/2006/relationships/hyperlink" Target="http://www.advancedenergy.org/" TargetMode="External"/><Relationship Id="rId4" Type="http://schemas.openxmlformats.org/officeDocument/2006/relationships/hyperlink" Target="http://www.cascadeenergy.com/" TargetMode="External"/><Relationship Id="rId9" Type="http://schemas.openxmlformats.org/officeDocument/2006/relationships/hyperlink" Target="http://www.nyserda.ny.gov/" TargetMode="External"/><Relationship Id="rId1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hyperlink" Target="mailto:info@energywerx.org" TargetMode="External"/><Relationship Id="rId2" Type="http://schemas.openxmlformats.org/officeDocument/2006/relationships/hyperlink" Target="https://www.energywerx.org/opportunities/iacimplementationgrants" TargetMode="External"/><Relationship Id="rId1" Type="http://schemas.openxmlformats.org/officeDocument/2006/relationships/slideLayout" Target="../slideLayouts/slideLayout7.xml"/><Relationship Id="rId6" Type="http://schemas.openxmlformats.org/officeDocument/2006/relationships/hyperlink" Target="https://6767739.fs1.hubspotusercontent-na1.net/hubfs/6767739/ENERGYWERX/IAC/IAC%20Implementation%20Grants%20FAQs.pdf" TargetMode="External"/><Relationship Id="rId5" Type="http://schemas.openxmlformats.org/officeDocument/2006/relationships/hyperlink" Target="https://energywerx.wufoo.com/forms/w16ia90spnd5n/" TargetMode="External"/><Relationship Id="rId4" Type="http://schemas.openxmlformats.org/officeDocument/2006/relationships/hyperlink" Target="https://energywerx.wufoo.com/forms/w91f2ds18el53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20713-1EF6-57A2-06BC-A561265C2CDA}"/>
              </a:ext>
            </a:extLst>
          </p:cNvPr>
          <p:cNvSpPr>
            <a:spLocks noGrp="1"/>
          </p:cNvSpPr>
          <p:nvPr>
            <p:ph type="ctrTitle"/>
          </p:nvPr>
        </p:nvSpPr>
        <p:spPr>
          <a:xfrm>
            <a:off x="1524000" y="2061030"/>
            <a:ext cx="9144000" cy="3306490"/>
          </a:xfrm>
        </p:spPr>
        <p:txBody>
          <a:bodyPr>
            <a:normAutofit fontScale="90000"/>
          </a:bodyPr>
          <a:lstStyle/>
          <a:p>
            <a:r>
              <a:rPr lang="es-MX" sz="6000" dirty="0"/>
              <a:t>CÓMO: </a:t>
            </a:r>
            <a:br>
              <a:rPr lang="es-MX" sz="6000" dirty="0"/>
            </a:br>
            <a:r>
              <a:rPr lang="es-MX" sz="6000" dirty="0"/>
              <a:t>Subvenciones de implementación del Centro de Evaluación Industrial (IAC, por sus siglas en inglés) para pequeños negocios</a:t>
            </a:r>
          </a:p>
        </p:txBody>
      </p:sp>
    </p:spTree>
    <p:extLst>
      <p:ext uri="{BB962C8B-B14F-4D97-AF65-F5344CB8AC3E}">
        <p14:creationId xmlns:p14="http://schemas.microsoft.com/office/powerpoint/2010/main" val="30658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386467"/>
            <a:ext cx="10515600" cy="1032831"/>
          </a:xfrm>
        </p:spPr>
        <p:txBody>
          <a:bodyPr>
            <a:noAutofit/>
          </a:bodyPr>
          <a:lstStyle/>
          <a:p>
            <a:r>
              <a:rPr lang="es-MX"/>
              <a:t>Veamos este ejemplo...</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611657" y="1284174"/>
            <a:ext cx="11193556" cy="4289652"/>
          </a:xfrm>
        </p:spPr>
        <p:txBody>
          <a:bodyPr>
            <a:normAutofit fontScale="92500" lnSpcReduction="10000"/>
          </a:bodyPr>
          <a:lstStyle/>
          <a:p>
            <a:r>
              <a:rPr lang="es-MX" sz="2400">
                <a:latin typeface="Source Sans Pro" panose="020B0503030403020204" pitchFamily="34" charset="0"/>
                <a:ea typeface="Source Sans Pro" panose="020B0503030403020204" pitchFamily="34" charset="0"/>
              </a:rPr>
              <a:t>SaveEnergyNow Co. obtiene una evaluación energética gratuita de un IAC regional.</a:t>
            </a:r>
          </a:p>
          <a:p>
            <a:r>
              <a:rPr lang="es-MX" sz="2400">
                <a:latin typeface="Source Sans Pro" panose="020B0503030403020204" pitchFamily="34" charset="0"/>
                <a:ea typeface="Source Sans Pro" panose="020B0503030403020204" pitchFamily="34" charset="0"/>
              </a:rPr>
              <a:t>El IAC proporciona a SaveEnergy Now Co. un informe de evaluación integral que incluye recomendaciones de proyectos.</a:t>
            </a:r>
          </a:p>
          <a:p>
            <a:r>
              <a:rPr lang="es-MX" sz="2400">
                <a:latin typeface="Source Sans Pro" panose="020B0503030403020204" pitchFamily="34" charset="0"/>
                <a:ea typeface="Source Sans Pro" panose="020B0503030403020204" pitchFamily="34" charset="0"/>
              </a:rPr>
              <a:t>SaveEnergyNow Co. solicita una subvención de implementación del IAC para financiar los proyectos recomendados, e incluye el informe de evaluación del IAC como archivo adjunto.</a:t>
            </a:r>
          </a:p>
          <a:p>
            <a:pPr lvl="1"/>
            <a:r>
              <a:rPr lang="es-MX" sz="2000">
                <a:latin typeface="Source Sans Pro" panose="020B0503030403020204" pitchFamily="34" charset="0"/>
                <a:ea typeface="Source Sans Pro" panose="020B0503030403020204" pitchFamily="34" charset="0"/>
              </a:rPr>
              <a:t>La solicitud incluye una demostración de necesidad financiera y costo compartido viable, incluido un préstamo 7(a) garantizado por la SBA.</a:t>
            </a:r>
          </a:p>
          <a:p>
            <a:r>
              <a:rPr lang="es-MX" sz="2400">
                <a:latin typeface="Source Sans Pro" panose="020B0503030403020204" pitchFamily="34" charset="0"/>
                <a:ea typeface="Source Sans Pro" panose="020B0503030403020204" pitchFamily="34" charset="0"/>
              </a:rPr>
              <a:t>¡SaveEnergyNow Co. está aprobado para recibir una subvención del IAC!</a:t>
            </a:r>
          </a:p>
          <a:p>
            <a:r>
              <a:rPr lang="es-MX" sz="2400">
                <a:latin typeface="Source Sans Pro" panose="020B0503030403020204" pitchFamily="34" charset="0"/>
                <a:ea typeface="Source Sans Pro" panose="020B0503030403020204" pitchFamily="34" charset="0"/>
              </a:rPr>
              <a:t>SaveEnergyNow Co. completa sus proyectos aprobados y envía una factura al equipo del programa de subvenciones de implementación del IAC.</a:t>
            </a:r>
          </a:p>
          <a:p>
            <a:r>
              <a:rPr lang="es-MX" sz="2400">
                <a:latin typeface="Source Sans Pro" panose="020B0503030403020204" pitchFamily="34" charset="0"/>
                <a:ea typeface="Source Sans Pro" panose="020B0503030403020204" pitchFamily="34" charset="0"/>
              </a:rPr>
              <a:t>SaveEnergyNow Co. recibe financiación equivalente al 50 % de los costos incurridos y aprobados dentro de los 30 días posteriores a la presentación de su factura completa. </a:t>
            </a:r>
          </a:p>
          <a:p>
            <a:pPr marL="0" indent="0">
              <a:buNone/>
            </a:pPr>
            <a:endParaRPr lang="en-US" sz="2400">
              <a:latin typeface="Source Sans Pro" panose="020B0503030403020204" pitchFamily="34" charset="0"/>
              <a:ea typeface="Source Sans Pro" panose="020B0503030403020204" pitchFamily="34" charset="0"/>
            </a:endParaRPr>
          </a:p>
          <a:p>
            <a:pPr marL="285750" indent="-285750">
              <a:spcAft>
                <a:spcPts val="600"/>
              </a:spcAft>
              <a:buFont typeface="Arial" panose="020B0604020202020204" pitchFamily="34" charset="0"/>
              <a:buChar char="•"/>
            </a:pPr>
            <a:endParaRPr lang="en-US" sz="2400" b="1">
              <a:solidFill>
                <a:srgbClr val="292929"/>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104073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282804" y="386467"/>
            <a:ext cx="11679810" cy="937173"/>
          </a:xfrm>
        </p:spPr>
        <p:txBody>
          <a:bodyPr>
            <a:noAutofit/>
          </a:bodyPr>
          <a:lstStyle/>
          <a:p>
            <a:r>
              <a:rPr lang="es-MX" sz="3000" dirty="0"/>
              <a:t>Diseño de la solicitud para subvenciones de implementación del IAC</a:t>
            </a:r>
          </a:p>
        </p:txBody>
      </p:sp>
      <p:sp>
        <p:nvSpPr>
          <p:cNvPr id="22" name="Oval 21">
            <a:extLst>
              <a:ext uri="{FF2B5EF4-FFF2-40B4-BE49-F238E27FC236}">
                <a16:creationId xmlns:a16="http://schemas.microsoft.com/office/drawing/2014/main" id="{3AA29D24-0DF0-AFC4-7675-20A6B3375502}"/>
              </a:ext>
              <a:ext uri="{C183D7F6-B498-43B3-948B-1728B52AA6E4}">
                <adec:decorative xmlns:adec="http://schemas.microsoft.com/office/drawing/2017/decorative" val="1"/>
              </a:ext>
            </a:extLst>
          </p:cNvPr>
          <p:cNvSpPr/>
          <p:nvPr/>
        </p:nvSpPr>
        <p:spPr>
          <a:xfrm>
            <a:off x="460416" y="2414583"/>
            <a:ext cx="2483898" cy="2588141"/>
          </a:xfrm>
          <a:prstGeom prst="ellipse">
            <a:avLst/>
          </a:prstGeom>
          <a:solidFill>
            <a:schemeClr val="bg2"/>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23" name="TextBox 22">
            <a:extLst>
              <a:ext uri="{FF2B5EF4-FFF2-40B4-BE49-F238E27FC236}">
                <a16:creationId xmlns:a16="http://schemas.microsoft.com/office/drawing/2014/main" id="{AEE4100D-EAB7-54B5-4819-B4C67A96860F}"/>
              </a:ext>
              <a:ext uri="{C183D7F6-B498-43B3-948B-1728B52AA6E4}">
                <adec:decorative xmlns:adec="http://schemas.microsoft.com/office/drawing/2017/decorative" val="0"/>
              </a:ext>
            </a:extLst>
          </p:cNvPr>
          <p:cNvSpPr txBox="1"/>
          <p:nvPr/>
        </p:nvSpPr>
        <p:spPr>
          <a:xfrm>
            <a:off x="687715" y="2904713"/>
            <a:ext cx="2087343" cy="1569660"/>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1" i="0" u="none" strike="noStrike" cap="none" normalizeH="0" baseline="0" noProof="0">
                <a:ln>
                  <a:noFill/>
                </a:ln>
                <a:solidFill>
                  <a:srgbClr val="FFFFFF"/>
                </a:solidFill>
                <a:effectLst/>
                <a:uLnTx/>
                <a:uFillTx/>
                <a:latin typeface="Source Sans Pro" panose="020B0503030403020204" pitchFamily="34" charset="0"/>
                <a:ea typeface="Source Sans Pro" panose="020B0503030403020204" pitchFamily="34" charset="0"/>
              </a:rPr>
              <a:t>Trabajar con ayuda de un “intermediario de asociación” permite un proceso de subvención mucho más ágil</a:t>
            </a:r>
          </a:p>
        </p:txBody>
      </p:sp>
      <p:sp>
        <p:nvSpPr>
          <p:cNvPr id="13" name="TextBox 12">
            <a:extLst>
              <a:ext uri="{FF2B5EF4-FFF2-40B4-BE49-F238E27FC236}">
                <a16:creationId xmlns:a16="http://schemas.microsoft.com/office/drawing/2014/main" id="{49BB875F-393F-88BA-BD54-54CC333FD2EA}"/>
              </a:ext>
            </a:extLst>
          </p:cNvPr>
          <p:cNvSpPr txBox="1"/>
          <p:nvPr/>
        </p:nvSpPr>
        <p:spPr>
          <a:xfrm>
            <a:off x="2516641" y="1016475"/>
            <a:ext cx="4419611" cy="338554"/>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rPr>
              <a:t>Solicitud de financiación para subvención</a:t>
            </a:r>
          </a:p>
        </p:txBody>
      </p:sp>
      <p:pic>
        <p:nvPicPr>
          <p:cNvPr id="21" name="Picture 20" descr="Solicitud de financiación para subvención&#10;">
            <a:extLst>
              <a:ext uri="{FF2B5EF4-FFF2-40B4-BE49-F238E27FC236}">
                <a16:creationId xmlns:a16="http://schemas.microsoft.com/office/drawing/2014/main" id="{1065FC2D-908C-29DD-14C3-A6BE078B48B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527262" y="1447703"/>
            <a:ext cx="2483898" cy="1575805"/>
          </a:xfrm>
          <a:prstGeom prst="rect">
            <a:avLst/>
          </a:prstGeom>
          <a:ln>
            <a:solidFill>
              <a:schemeClr val="tx1"/>
            </a:solidFill>
          </a:ln>
        </p:spPr>
      </p:pic>
      <p:sp>
        <p:nvSpPr>
          <p:cNvPr id="16" name="TextBox 15">
            <a:extLst>
              <a:ext uri="{FF2B5EF4-FFF2-40B4-BE49-F238E27FC236}">
                <a16:creationId xmlns:a16="http://schemas.microsoft.com/office/drawing/2014/main" id="{96301631-CF8C-8B37-FCDD-EF9F862DCED5}"/>
              </a:ext>
            </a:extLst>
          </p:cNvPr>
          <p:cNvSpPr txBox="1"/>
          <p:nvPr/>
        </p:nvSpPr>
        <p:spPr>
          <a:xfrm>
            <a:off x="3223959" y="3171966"/>
            <a:ext cx="3097377"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200" b="0" i="0" u="none" strike="noStrike" cap="none" normalizeH="0" baseline="0" noProof="0">
                <a:ln>
                  <a:noFill/>
                </a:ln>
                <a:solidFill>
                  <a:srgbClr val="1A315D"/>
                </a:solidFill>
                <a:effectLst/>
                <a:uLnTx/>
                <a:uFillTx/>
                <a:latin typeface="Source Sans Pro" panose="020B0503030403020204" pitchFamily="34" charset="0"/>
                <a:ea typeface="Source Sans Pro" panose="020B0503030403020204" pitchFamily="34" charset="0"/>
              </a:rPr>
              <a:t>Desglose de la solicitud de financiación de subvenciones y las fuentes de financiación ajenas al DOE</a:t>
            </a:r>
          </a:p>
        </p:txBody>
      </p:sp>
      <p:sp>
        <p:nvSpPr>
          <p:cNvPr id="14" name="TextBox 13">
            <a:extLst>
              <a:ext uri="{FF2B5EF4-FFF2-40B4-BE49-F238E27FC236}">
                <a16:creationId xmlns:a16="http://schemas.microsoft.com/office/drawing/2014/main" id="{528984F0-DEB1-70B7-C661-B449A9361002}"/>
              </a:ext>
            </a:extLst>
          </p:cNvPr>
          <p:cNvSpPr txBox="1"/>
          <p:nvPr/>
        </p:nvSpPr>
        <p:spPr>
          <a:xfrm>
            <a:off x="7539318" y="994750"/>
            <a:ext cx="2896153" cy="338554"/>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rPr>
              <a:t>Información de la entidad</a:t>
            </a:r>
          </a:p>
        </p:txBody>
      </p:sp>
      <p:pic>
        <p:nvPicPr>
          <p:cNvPr id="3" name="Picture 2" descr="Información de la entidad&#10;">
            <a:extLst>
              <a:ext uri="{FF2B5EF4-FFF2-40B4-BE49-F238E27FC236}">
                <a16:creationId xmlns:a16="http://schemas.microsoft.com/office/drawing/2014/main" id="{3DAC5F00-72A2-AA1E-07FC-E17FFEDFCB62}"/>
              </a:ext>
            </a:extLst>
          </p:cNvPr>
          <p:cNvPicPr>
            <a:picLocks noChangeAspect="1"/>
          </p:cNvPicPr>
          <p:nvPr/>
        </p:nvPicPr>
        <p:blipFill>
          <a:blip r:embed="rId3"/>
          <a:stretch>
            <a:fillRect/>
          </a:stretch>
        </p:blipFill>
        <p:spPr>
          <a:xfrm>
            <a:off x="7438069" y="1429154"/>
            <a:ext cx="2700048" cy="1742811"/>
          </a:xfrm>
          <a:prstGeom prst="rect">
            <a:avLst/>
          </a:prstGeom>
        </p:spPr>
      </p:pic>
      <p:sp>
        <p:nvSpPr>
          <p:cNvPr id="20" name="TextBox 19">
            <a:extLst>
              <a:ext uri="{FF2B5EF4-FFF2-40B4-BE49-F238E27FC236}">
                <a16:creationId xmlns:a16="http://schemas.microsoft.com/office/drawing/2014/main" id="{3A7939E6-8AE3-95CE-21B6-900EABC87823}"/>
              </a:ext>
            </a:extLst>
          </p:cNvPr>
          <p:cNvSpPr txBox="1"/>
          <p:nvPr/>
        </p:nvSpPr>
        <p:spPr>
          <a:xfrm>
            <a:off x="7130836" y="3171966"/>
            <a:ext cx="3097377"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200" b="0" i="0" u="none" strike="noStrike" cap="none" normalizeH="0" baseline="0" noProof="0" dirty="0">
                <a:ln>
                  <a:noFill/>
                </a:ln>
                <a:solidFill>
                  <a:srgbClr val="1A315D"/>
                </a:solidFill>
                <a:effectLst/>
                <a:uLnTx/>
                <a:uFillTx/>
                <a:latin typeface="Source Sans Pro" panose="020B0503030403020204" pitchFamily="34" charset="0"/>
                <a:ea typeface="Source Sans Pro" panose="020B0503030403020204" pitchFamily="34" charset="0"/>
              </a:rPr>
              <a:t>Preguntas básicas sobre la ubicación y línea de trabajo del solicitante </a:t>
            </a:r>
          </a:p>
        </p:txBody>
      </p:sp>
      <p:sp>
        <p:nvSpPr>
          <p:cNvPr id="15" name="TextBox 14">
            <a:extLst>
              <a:ext uri="{FF2B5EF4-FFF2-40B4-BE49-F238E27FC236}">
                <a16:creationId xmlns:a16="http://schemas.microsoft.com/office/drawing/2014/main" id="{108A4FFA-BDC4-57D5-6C64-676AE4ADABD8}"/>
              </a:ext>
            </a:extLst>
          </p:cNvPr>
          <p:cNvSpPr txBox="1"/>
          <p:nvPr/>
        </p:nvSpPr>
        <p:spPr>
          <a:xfrm>
            <a:off x="3369354" y="3721853"/>
            <a:ext cx="3097377" cy="338554"/>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rPr>
              <a:t>Elegibilidad de la entidad  </a:t>
            </a:r>
          </a:p>
        </p:txBody>
      </p:sp>
      <p:pic>
        <p:nvPicPr>
          <p:cNvPr id="12" name="Picture 11" descr="Elegibilidad de la entidad  &#10;">
            <a:extLst>
              <a:ext uri="{FF2B5EF4-FFF2-40B4-BE49-F238E27FC236}">
                <a16:creationId xmlns:a16="http://schemas.microsoft.com/office/drawing/2014/main" id="{AD3D7E7C-1250-6228-72FE-727BCA19640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527262" y="4146380"/>
            <a:ext cx="2483898" cy="1712688"/>
          </a:xfrm>
          <a:prstGeom prst="rect">
            <a:avLst/>
          </a:prstGeom>
          <a:ln>
            <a:solidFill>
              <a:schemeClr val="tx1"/>
            </a:solidFill>
          </a:ln>
        </p:spPr>
      </p:pic>
      <p:sp>
        <p:nvSpPr>
          <p:cNvPr id="17" name="TextBox 16">
            <a:extLst>
              <a:ext uri="{FF2B5EF4-FFF2-40B4-BE49-F238E27FC236}">
                <a16:creationId xmlns:a16="http://schemas.microsoft.com/office/drawing/2014/main" id="{CDC1D854-A7F7-D196-6B33-188CED02D78B}"/>
              </a:ext>
            </a:extLst>
          </p:cNvPr>
          <p:cNvSpPr txBox="1"/>
          <p:nvPr/>
        </p:nvSpPr>
        <p:spPr>
          <a:xfrm>
            <a:off x="3176888" y="5945041"/>
            <a:ext cx="3184645"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200" b="0" i="0" u="none" strike="noStrike" cap="none" normalizeH="0" baseline="0" noProof="0" dirty="0">
                <a:ln>
                  <a:noFill/>
                </a:ln>
                <a:solidFill>
                  <a:srgbClr val="1A315D"/>
                </a:solidFill>
                <a:effectLst/>
                <a:uLnTx/>
                <a:uFillTx/>
                <a:latin typeface="Source Sans Pro" panose="020B0503030403020204" pitchFamily="34" charset="0"/>
                <a:ea typeface="Source Sans Pro" panose="020B0503030403020204" pitchFamily="34" charset="0"/>
              </a:rPr>
              <a:t>Preguntas para confirmar la elegibilidad (sobre el tamaño del solicitante, las ventas brutas anuales y la factura de energía anual)</a:t>
            </a:r>
          </a:p>
        </p:txBody>
      </p:sp>
      <p:sp>
        <p:nvSpPr>
          <p:cNvPr id="19" name="TextBox 18">
            <a:extLst>
              <a:ext uri="{FF2B5EF4-FFF2-40B4-BE49-F238E27FC236}">
                <a16:creationId xmlns:a16="http://schemas.microsoft.com/office/drawing/2014/main" id="{69FB1B78-D5F8-1B4E-01FE-1A1CA4AB228C}"/>
              </a:ext>
            </a:extLst>
          </p:cNvPr>
          <p:cNvSpPr txBox="1"/>
          <p:nvPr/>
        </p:nvSpPr>
        <p:spPr>
          <a:xfrm>
            <a:off x="7199604" y="3731426"/>
            <a:ext cx="3097376" cy="338554"/>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6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rPr>
              <a:t>Narrativa del proyecto</a:t>
            </a:r>
          </a:p>
        </p:txBody>
      </p:sp>
      <p:pic>
        <p:nvPicPr>
          <p:cNvPr id="6" name="Picture 5" descr="Narrativa del proyecto&#10;">
            <a:extLst>
              <a:ext uri="{FF2B5EF4-FFF2-40B4-BE49-F238E27FC236}">
                <a16:creationId xmlns:a16="http://schemas.microsoft.com/office/drawing/2014/main" id="{E1682F56-1977-3F19-D957-08DD76188B7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438069" y="4146380"/>
            <a:ext cx="2482910" cy="1712688"/>
          </a:xfrm>
          <a:prstGeom prst="rect">
            <a:avLst/>
          </a:prstGeom>
          <a:ln>
            <a:solidFill>
              <a:schemeClr val="tx1"/>
            </a:solidFill>
          </a:ln>
        </p:spPr>
      </p:pic>
      <p:sp>
        <p:nvSpPr>
          <p:cNvPr id="18" name="TextBox 17">
            <a:extLst>
              <a:ext uri="{FF2B5EF4-FFF2-40B4-BE49-F238E27FC236}">
                <a16:creationId xmlns:a16="http://schemas.microsoft.com/office/drawing/2014/main" id="{C9327E9B-2814-1C0E-3F36-6DC3DA5AA0DB}"/>
              </a:ext>
            </a:extLst>
          </p:cNvPr>
          <p:cNvSpPr txBox="1"/>
          <p:nvPr/>
        </p:nvSpPr>
        <p:spPr>
          <a:xfrm>
            <a:off x="6321336" y="5871134"/>
            <a:ext cx="5641277" cy="83099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200" b="0" i="0" u="none" strike="noStrike" cap="none" normalizeH="0" baseline="0" noProof="0" dirty="0">
                <a:ln>
                  <a:noFill/>
                </a:ln>
                <a:solidFill>
                  <a:srgbClr val="1A315D"/>
                </a:solidFill>
                <a:effectLst/>
                <a:uLnTx/>
                <a:uFillTx/>
                <a:latin typeface="Source Sans Pro" panose="020B0503030403020204" pitchFamily="34" charset="0"/>
                <a:ea typeface="Source Sans Pro" panose="020B0503030403020204" pitchFamily="34" charset="0"/>
              </a:rPr>
              <a:t>Preguntas de formato libre sobre la descripción general del proyecto, la necesidad del solicitante de asistencia financiera y participación en los costos, y posibles beneficios para la comunidad (impacto en los trabajadores y la contratación, efectos ambientales, etc.)</a:t>
            </a:r>
          </a:p>
        </p:txBody>
      </p:sp>
    </p:spTree>
    <p:extLst>
      <p:ext uri="{BB962C8B-B14F-4D97-AF65-F5344CB8AC3E}">
        <p14:creationId xmlns:p14="http://schemas.microsoft.com/office/powerpoint/2010/main" val="266662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9B87E-0B6E-5849-632E-583BBDC55B8E}"/>
              </a:ext>
            </a:extLst>
          </p:cNvPr>
          <p:cNvSpPr>
            <a:spLocks noGrp="1"/>
          </p:cNvSpPr>
          <p:nvPr>
            <p:ph type="title"/>
          </p:nvPr>
        </p:nvSpPr>
        <p:spPr/>
        <p:txBody>
          <a:bodyPr/>
          <a:lstStyle/>
          <a:p>
            <a:r>
              <a:rPr lang="es-MX"/>
              <a:t>Cómo puede ayudarle la SBA </a:t>
            </a:r>
          </a:p>
        </p:txBody>
      </p:sp>
      <p:sp>
        <p:nvSpPr>
          <p:cNvPr id="3" name="Content Placeholder 2">
            <a:extLst>
              <a:ext uri="{FF2B5EF4-FFF2-40B4-BE49-F238E27FC236}">
                <a16:creationId xmlns:a16="http://schemas.microsoft.com/office/drawing/2014/main" id="{FEF3A1BE-47F3-ACDF-B91F-7824CD42F58F}"/>
              </a:ext>
            </a:extLst>
          </p:cNvPr>
          <p:cNvSpPr>
            <a:spLocks noGrp="1"/>
          </p:cNvSpPr>
          <p:nvPr>
            <p:ph idx="1"/>
          </p:nvPr>
        </p:nvSpPr>
        <p:spPr>
          <a:xfrm>
            <a:off x="838200" y="1710761"/>
            <a:ext cx="5025272" cy="911478"/>
          </a:xfrm>
        </p:spPr>
        <p:txBody>
          <a:bodyPr>
            <a:noAutofit/>
          </a:bodyPr>
          <a:lstStyle/>
          <a:p>
            <a:pPr marL="0" indent="0">
              <a:buNone/>
            </a:pPr>
            <a:r>
              <a:rPr lang="es-MX" sz="2000" dirty="0"/>
              <a:t>Necesito financiamiento para cumplir con el requisito de participación en los costos del 50 % del programa de subvenciones para la implementación del IAC.</a:t>
            </a:r>
          </a:p>
        </p:txBody>
      </p:sp>
      <p:sp>
        <p:nvSpPr>
          <p:cNvPr id="7" name="Arrow: Chevron 6" descr="entonces">
            <a:extLst>
              <a:ext uri="{FF2B5EF4-FFF2-40B4-BE49-F238E27FC236}">
                <a16:creationId xmlns:a16="http://schemas.microsoft.com/office/drawing/2014/main" id="{C0A9EB63-3705-7091-105C-A20893059513}"/>
              </a:ext>
            </a:extLst>
          </p:cNvPr>
          <p:cNvSpPr/>
          <p:nvPr/>
        </p:nvSpPr>
        <p:spPr>
          <a:xfrm>
            <a:off x="5959011" y="2012398"/>
            <a:ext cx="452063" cy="410966"/>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5" name="Content Placeholder 2">
            <a:extLst>
              <a:ext uri="{FF2B5EF4-FFF2-40B4-BE49-F238E27FC236}">
                <a16:creationId xmlns:a16="http://schemas.microsoft.com/office/drawing/2014/main" id="{85A47D50-1962-B8A3-A3F7-AA4BB7CD46F5}"/>
              </a:ext>
            </a:extLst>
          </p:cNvPr>
          <p:cNvSpPr txBox="1">
            <a:spLocks/>
          </p:cNvSpPr>
          <p:nvPr/>
        </p:nvSpPr>
        <p:spPr>
          <a:xfrm>
            <a:off x="6579948" y="1710761"/>
            <a:ext cx="5025272" cy="9114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anose="05000000000000000000" pitchFamily="2" charset="2"/>
              <a:buChar char="§"/>
              <a:defRPr sz="24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100000"/>
              </a:lnSpc>
              <a:spcBef>
                <a:spcPts val="500"/>
              </a:spcBef>
              <a:buFont typeface="Source Sans Pro" panose="020B0503030403020204" pitchFamily="34" charset="0"/>
              <a:buChar char="‒"/>
              <a:defRPr sz="20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100000"/>
              </a:lnSpc>
              <a:spcBef>
                <a:spcPts val="500"/>
              </a:spcBef>
              <a:buFont typeface="Source Sans Pro" panose="020B0503030403020204" pitchFamily="34" charset="0"/>
              <a:buChar char="•"/>
              <a:defRPr sz="18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100000"/>
              </a:lnSpc>
              <a:spcBef>
                <a:spcPts val="500"/>
              </a:spcBef>
              <a:buFont typeface="Courier New" panose="02070309020205020404" pitchFamily="49" charset="0"/>
              <a:buChar char="o"/>
              <a:defRPr sz="16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100000"/>
              </a:lnSpc>
              <a:spcBef>
                <a:spcPts val="500"/>
              </a:spcBef>
              <a:buFont typeface="Source Sans Pro" panose="020B0503030403020204" pitchFamily="34" charset="0"/>
              <a:buChar char="&gt;"/>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s-MX" sz="2000" dirty="0"/>
              <a:t>Considere preguntarle a su prestamista local sobre cómo tener acceso a un préstamo </a:t>
            </a:r>
            <a:r>
              <a:rPr lang="es-MX" sz="2000" dirty="0">
                <a:hlinkClick r:id="rId2"/>
              </a:rPr>
              <a:t>SBA 7(a)</a:t>
            </a:r>
            <a:r>
              <a:rPr lang="es-MX" sz="2000" dirty="0"/>
              <a:t> o </a:t>
            </a:r>
            <a:r>
              <a:rPr lang="es-MX" sz="2000" dirty="0">
                <a:hlinkClick r:id="rId3"/>
              </a:rPr>
              <a:t>504 </a:t>
            </a:r>
            <a:r>
              <a:rPr lang="es-MX" sz="2000" dirty="0"/>
              <a:t>para satisfacer sus necesidades de capital de trabajo.</a:t>
            </a:r>
          </a:p>
          <a:p>
            <a:pPr marL="0" indent="0">
              <a:buNone/>
            </a:pPr>
            <a:r>
              <a:rPr lang="es-MX" sz="2000" dirty="0"/>
              <a:t>Explore el </a:t>
            </a:r>
            <a:r>
              <a:rPr lang="es-MX" sz="2000" dirty="0">
                <a:hlinkClick r:id="rId4" tooltip="https://www.sba.gov/partners/sbics"/>
              </a:rPr>
              <a:t>program</a:t>
            </a:r>
            <a:r>
              <a:rPr lang="es-MX" sz="2000" dirty="0">
                <a:effectLst/>
                <a:hlinkClick r:id="rId4" tooltip="https://www.sba.gov/partners/sbics"/>
              </a:rPr>
              <a:t>a</a:t>
            </a:r>
            <a:r>
              <a:rPr lang="es-MX" sz="2000" dirty="0">
                <a:hlinkClick r:id="rId4" tooltip="https://www.sba.gov/partners/sbics"/>
              </a:rPr>
              <a:t> SBIC</a:t>
            </a:r>
            <a:r>
              <a:rPr lang="es-MX" sz="2000" dirty="0">
                <a:effectLst/>
              </a:rPr>
              <a:t>. Los SBIC son vehículos de inversión que brindan financiamiento de capital y deuda a pequeños negocios para ayudarlos a crecer. </a:t>
            </a:r>
          </a:p>
        </p:txBody>
      </p:sp>
      <p:sp>
        <p:nvSpPr>
          <p:cNvPr id="8" name="Content Placeholder 2">
            <a:extLst>
              <a:ext uri="{FF2B5EF4-FFF2-40B4-BE49-F238E27FC236}">
                <a16:creationId xmlns:a16="http://schemas.microsoft.com/office/drawing/2014/main" id="{E62A29C8-D826-FCDC-B6B4-932141F6DDD6}"/>
              </a:ext>
            </a:extLst>
          </p:cNvPr>
          <p:cNvSpPr txBox="1">
            <a:spLocks/>
          </p:cNvSpPr>
          <p:nvPr/>
        </p:nvSpPr>
        <p:spPr>
          <a:xfrm>
            <a:off x="838200" y="4235761"/>
            <a:ext cx="5025272" cy="9114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anose="05000000000000000000" pitchFamily="2" charset="2"/>
              <a:buChar char="§"/>
              <a:defRPr sz="24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100000"/>
              </a:lnSpc>
              <a:spcBef>
                <a:spcPts val="500"/>
              </a:spcBef>
              <a:buFont typeface="Source Sans Pro" panose="020B0503030403020204" pitchFamily="34" charset="0"/>
              <a:buChar char="‒"/>
              <a:defRPr sz="20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100000"/>
              </a:lnSpc>
              <a:spcBef>
                <a:spcPts val="500"/>
              </a:spcBef>
              <a:buFont typeface="Source Sans Pro" panose="020B0503030403020204" pitchFamily="34" charset="0"/>
              <a:buChar char="•"/>
              <a:defRPr sz="18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100000"/>
              </a:lnSpc>
              <a:spcBef>
                <a:spcPts val="500"/>
              </a:spcBef>
              <a:buFont typeface="Courier New" panose="02070309020205020404" pitchFamily="49" charset="0"/>
              <a:buChar char="o"/>
              <a:defRPr sz="16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100000"/>
              </a:lnSpc>
              <a:spcBef>
                <a:spcPts val="500"/>
              </a:spcBef>
              <a:buFont typeface="Source Sans Pro" panose="020B0503030403020204" pitchFamily="34" charset="0"/>
              <a:buChar char="&gt;"/>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s-MX" sz="2000" dirty="0"/>
              <a:t>Necesito asesoramiento y consejo empresarial general mientras pienso en hacer crecer mi negocio de fabricación y, potencialmente, solicitar una subvención para la implementación del IAC.</a:t>
            </a:r>
          </a:p>
        </p:txBody>
      </p:sp>
      <p:sp>
        <p:nvSpPr>
          <p:cNvPr id="10" name="Arrow: Chevron 9" descr="entonces">
            <a:extLst>
              <a:ext uri="{FF2B5EF4-FFF2-40B4-BE49-F238E27FC236}">
                <a16:creationId xmlns:a16="http://schemas.microsoft.com/office/drawing/2014/main" id="{D5185CE5-298D-FDDC-E30B-581EF23FDC8E}"/>
              </a:ext>
            </a:extLst>
          </p:cNvPr>
          <p:cNvSpPr/>
          <p:nvPr/>
        </p:nvSpPr>
        <p:spPr>
          <a:xfrm>
            <a:off x="5998995" y="5026403"/>
            <a:ext cx="452063" cy="410966"/>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9" name="Content Placeholder 2">
            <a:extLst>
              <a:ext uri="{FF2B5EF4-FFF2-40B4-BE49-F238E27FC236}">
                <a16:creationId xmlns:a16="http://schemas.microsoft.com/office/drawing/2014/main" id="{1418679A-9B86-0C62-6844-52E66B3D1D31}"/>
              </a:ext>
            </a:extLst>
          </p:cNvPr>
          <p:cNvSpPr txBox="1">
            <a:spLocks/>
          </p:cNvSpPr>
          <p:nvPr/>
        </p:nvSpPr>
        <p:spPr>
          <a:xfrm>
            <a:off x="6579948" y="4776147"/>
            <a:ext cx="5025272" cy="91147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anose="05000000000000000000" pitchFamily="2" charset="2"/>
              <a:buChar char="§"/>
              <a:defRPr sz="24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100000"/>
              </a:lnSpc>
              <a:spcBef>
                <a:spcPts val="500"/>
              </a:spcBef>
              <a:buFont typeface="Source Sans Pro" panose="020B0503030403020204" pitchFamily="34" charset="0"/>
              <a:buChar char="‒"/>
              <a:defRPr sz="20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100000"/>
              </a:lnSpc>
              <a:spcBef>
                <a:spcPts val="500"/>
              </a:spcBef>
              <a:buFont typeface="Source Sans Pro" panose="020B0503030403020204" pitchFamily="34" charset="0"/>
              <a:buChar char="•"/>
              <a:defRPr sz="18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100000"/>
              </a:lnSpc>
              <a:spcBef>
                <a:spcPts val="500"/>
              </a:spcBef>
              <a:buFont typeface="Courier New" panose="02070309020205020404" pitchFamily="49" charset="0"/>
              <a:buChar char="o"/>
              <a:defRPr sz="16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100000"/>
              </a:lnSpc>
              <a:spcBef>
                <a:spcPts val="500"/>
              </a:spcBef>
              <a:buFont typeface="Source Sans Pro" panose="020B0503030403020204" pitchFamily="34" charset="0"/>
              <a:buChar char="&gt;"/>
              <a:defRPr sz="16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s-MX" sz="2000" dirty="0">
                <a:effectLst/>
                <a:latin typeface="Source Sans Pro" panose="020B0503030403020204" pitchFamily="34" charset="0"/>
                <a:ea typeface="Source Sans Pro" panose="020B0503030403020204" pitchFamily="34" charset="0"/>
                <a:cs typeface="Arial" panose="020B0604020202020204" pitchFamily="34" charset="0"/>
              </a:rPr>
              <a:t>Encuentre una </a:t>
            </a:r>
            <a:r>
              <a:rPr lang="es-MX" sz="2000" u="sng" dirty="0">
                <a:solidFill>
                  <a:srgbClr val="0563C1"/>
                </a:solidFill>
                <a:effectLst/>
                <a:latin typeface="Source Sans Pro" panose="020B0503030403020204" pitchFamily="34" charset="0"/>
                <a:ea typeface="Source Sans Pro" panose="020B0503030403020204" pitchFamily="34" charset="0"/>
                <a:cs typeface="Arial" panose="020B0604020202020204" pitchFamily="34" charset="0"/>
                <a:hlinkClick r:id="rId5"/>
              </a:rPr>
              <a:t>Oficina de distrito</a:t>
            </a:r>
            <a:r>
              <a:rPr lang="es-MX" sz="2000" dirty="0">
                <a:effectLst/>
                <a:latin typeface="Source Sans Pro" panose="020B0503030403020204" pitchFamily="34" charset="0"/>
                <a:ea typeface="Source Sans Pro" panose="020B0503030403020204" pitchFamily="34" charset="0"/>
                <a:cs typeface="Arial" panose="020B0604020202020204" pitchFamily="34" charset="0"/>
                <a:hlinkClick r:id="rId5"/>
              </a:rPr>
              <a:t> </a:t>
            </a:r>
            <a:r>
              <a:rPr lang="es-MX" sz="2000" dirty="0">
                <a:effectLst/>
                <a:latin typeface="Source Sans Pro" panose="020B0503030403020204" pitchFamily="34" charset="0"/>
                <a:ea typeface="Source Sans Pro" panose="020B0503030403020204" pitchFamily="34" charset="0"/>
                <a:cs typeface="Arial" panose="020B0604020202020204" pitchFamily="34" charset="0"/>
              </a:rPr>
              <a:t>o </a:t>
            </a:r>
            <a:r>
              <a:rPr lang="es-MX" sz="2000" u="sng" dirty="0">
                <a:solidFill>
                  <a:srgbClr val="0563C1"/>
                </a:solidFill>
                <a:effectLst/>
                <a:latin typeface="Source Sans Pro" panose="020B0503030403020204" pitchFamily="34" charset="0"/>
                <a:ea typeface="Source Sans Pro" panose="020B0503030403020204" pitchFamily="34" charset="0"/>
                <a:cs typeface="Arial" panose="020B0604020202020204" pitchFamily="34" charset="0"/>
                <a:hlinkClick r:id="rId6"/>
              </a:rPr>
              <a:t>recurso asociado</a:t>
            </a:r>
            <a:r>
              <a:rPr lang="es-MX" sz="2000" dirty="0">
                <a:effectLst/>
                <a:latin typeface="Source Sans Pro" panose="020B0503030403020204" pitchFamily="34" charset="0"/>
                <a:ea typeface="Source Sans Pro" panose="020B0503030403020204" pitchFamily="34" charset="0"/>
                <a:cs typeface="Arial" panose="020B0604020202020204" pitchFamily="34" charset="0"/>
              </a:rPr>
              <a:t> de la SBA cerca de usted para asesoramiento y capacitación.</a:t>
            </a:r>
          </a:p>
        </p:txBody>
      </p:sp>
    </p:spTree>
    <p:extLst>
      <p:ext uri="{BB962C8B-B14F-4D97-AF65-F5344CB8AC3E}">
        <p14:creationId xmlns:p14="http://schemas.microsoft.com/office/powerpoint/2010/main" val="881775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p:txBody>
          <a:bodyPr/>
          <a:lstStyle/>
          <a:p>
            <a:r>
              <a:rPr lang="es-MX"/>
              <a:t>Datos breves sobre los programas de capital de la SBA</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838200" y="1534161"/>
            <a:ext cx="5181600" cy="579120"/>
          </a:xfrm>
        </p:spPr>
        <p:txBody>
          <a:bodyPr/>
          <a:lstStyle/>
          <a:p>
            <a:pPr marL="0" indent="0">
              <a:buNone/>
            </a:pPr>
            <a:r>
              <a:rPr lang="es-MX" b="1"/>
              <a:t>Programa 7(a)</a:t>
            </a:r>
          </a:p>
          <a:p>
            <a:pPr marL="0" indent="0">
              <a:buNone/>
            </a:pPr>
            <a:endParaRPr lang="en-US"/>
          </a:p>
        </p:txBody>
      </p:sp>
      <p:sp>
        <p:nvSpPr>
          <p:cNvPr id="3" name="Content Placeholder 7">
            <a:extLst>
              <a:ext uri="{FF2B5EF4-FFF2-40B4-BE49-F238E27FC236}">
                <a16:creationId xmlns:a16="http://schemas.microsoft.com/office/drawing/2014/main" id="{AD1A696D-854A-47D5-76FC-2FBAEB02D6A6}"/>
              </a:ext>
            </a:extLst>
          </p:cNvPr>
          <p:cNvSpPr txBox="1">
            <a:spLocks/>
          </p:cNvSpPr>
          <p:nvPr/>
        </p:nvSpPr>
        <p:spPr>
          <a:xfrm>
            <a:off x="838200" y="2113280"/>
            <a:ext cx="5181600" cy="40810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MX" sz="2000"/>
              <a:t>Puede usarse para la totalidad del requisito de costo compartido del 50 % para cubrir hasta el 100 % de los costos elegibles del proyecto cuando se combina con el programa de subvenciones para la implementación del IAC. </a:t>
            </a:r>
          </a:p>
        </p:txBody>
      </p:sp>
      <p:sp>
        <p:nvSpPr>
          <p:cNvPr id="9" name="Content Placeholder 8">
            <a:extLst>
              <a:ext uri="{FF2B5EF4-FFF2-40B4-BE49-F238E27FC236}">
                <a16:creationId xmlns:a16="http://schemas.microsoft.com/office/drawing/2014/main" id="{E3A94EE0-2CE4-755C-1E79-291CAC2E5DEC}"/>
              </a:ext>
            </a:extLst>
          </p:cNvPr>
          <p:cNvSpPr>
            <a:spLocks noGrp="1"/>
          </p:cNvSpPr>
          <p:nvPr>
            <p:ph sz="half" idx="2"/>
          </p:nvPr>
        </p:nvSpPr>
        <p:spPr>
          <a:xfrm>
            <a:off x="6172200" y="1534161"/>
            <a:ext cx="5181600" cy="579120"/>
          </a:xfrm>
        </p:spPr>
        <p:txBody>
          <a:bodyPr/>
          <a:lstStyle/>
          <a:p>
            <a:pPr marL="0" indent="0">
              <a:buNone/>
            </a:pPr>
            <a:r>
              <a:rPr lang="es-MX" b="1"/>
              <a:t>Programa 504</a:t>
            </a:r>
          </a:p>
        </p:txBody>
      </p:sp>
      <p:sp>
        <p:nvSpPr>
          <p:cNvPr id="4" name="Content Placeholder 8">
            <a:extLst>
              <a:ext uri="{FF2B5EF4-FFF2-40B4-BE49-F238E27FC236}">
                <a16:creationId xmlns:a16="http://schemas.microsoft.com/office/drawing/2014/main" id="{8418E8CA-BFAF-1CF1-359D-5B568D0885EF}"/>
              </a:ext>
            </a:extLst>
          </p:cNvPr>
          <p:cNvSpPr txBox="1">
            <a:spLocks/>
          </p:cNvSpPr>
          <p:nvPr/>
        </p:nvSpPr>
        <p:spPr>
          <a:xfrm>
            <a:off x="6172200" y="2113280"/>
            <a:ext cx="5181600" cy="40810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MX" sz="2000"/>
              <a:t>Solo se puede utilizar para una combinación del 50 % de los costos elegibles del proyecto con fondos de subvención para la implementación del IAC. El 50 % restante debe provenir de fuentes no federales.  </a:t>
            </a:r>
          </a:p>
        </p:txBody>
      </p:sp>
      <p:sp>
        <p:nvSpPr>
          <p:cNvPr id="6" name="TextBox 5">
            <a:extLst>
              <a:ext uri="{FF2B5EF4-FFF2-40B4-BE49-F238E27FC236}">
                <a16:creationId xmlns:a16="http://schemas.microsoft.com/office/drawing/2014/main" id="{96684B6D-E56A-886A-81B3-FEBE366EC8B2}"/>
              </a:ext>
            </a:extLst>
          </p:cNvPr>
          <p:cNvSpPr txBox="1"/>
          <p:nvPr/>
        </p:nvSpPr>
        <p:spPr>
          <a:xfrm>
            <a:off x="3429000" y="5323839"/>
            <a:ext cx="6093822" cy="369332"/>
          </a:xfrm>
          <a:prstGeom prst="rect">
            <a:avLst/>
          </a:prstGeom>
          <a:noFill/>
        </p:spPr>
        <p:txBody>
          <a:bodyPr wrap="square">
            <a:spAutoFit/>
          </a:bodyPr>
          <a:lstStyle/>
          <a:p>
            <a:r>
              <a:rPr lang="es-MX"/>
              <a:t>Aproveche la </a:t>
            </a:r>
            <a:r>
              <a:rPr lang="es-MX">
                <a:hlinkClick r:id="rId2"/>
              </a:rPr>
              <a:t>compatibilidad con el prestamista</a:t>
            </a:r>
            <a:r>
              <a:rPr lang="es-MX" u="sng">
                <a:hlinkClick r:id="rId2"/>
              </a:rPr>
              <a:t> </a:t>
            </a:r>
            <a:r>
              <a:rPr lang="es-MX"/>
              <a:t>para identificar posibles prestamistas</a:t>
            </a:r>
          </a:p>
        </p:txBody>
      </p:sp>
    </p:spTree>
    <p:extLst>
      <p:ext uri="{BB962C8B-B14F-4D97-AF65-F5344CB8AC3E}">
        <p14:creationId xmlns:p14="http://schemas.microsoft.com/office/powerpoint/2010/main" val="3005147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C1C376-957D-39D3-7EA7-D558DFF4243D}"/>
              </a:ext>
            </a:extLst>
          </p:cNvPr>
          <p:cNvSpPr>
            <a:spLocks noGrp="1"/>
          </p:cNvSpPr>
          <p:nvPr>
            <p:ph type="title"/>
          </p:nvPr>
        </p:nvSpPr>
        <p:spPr>
          <a:xfrm>
            <a:off x="838200" y="477383"/>
            <a:ext cx="10515600" cy="1160039"/>
          </a:xfrm>
        </p:spPr>
        <p:txBody>
          <a:bodyPr/>
          <a:lstStyle/>
          <a:p>
            <a:r>
              <a:rPr lang="es-MX">
                <a:solidFill>
                  <a:schemeClr val="tx2"/>
                </a:solidFill>
              </a:rPr>
              <a:t>Objetivos de nuestra guía “Cómo”</a:t>
            </a:r>
          </a:p>
        </p:txBody>
      </p:sp>
      <p:sp>
        <p:nvSpPr>
          <p:cNvPr id="6" name="Content Placeholder 5">
            <a:extLst>
              <a:ext uri="{FF2B5EF4-FFF2-40B4-BE49-F238E27FC236}">
                <a16:creationId xmlns:a16="http://schemas.microsoft.com/office/drawing/2014/main" id="{EA76D7BD-8413-BD03-51F6-B86383C580D2}"/>
              </a:ext>
            </a:extLst>
          </p:cNvPr>
          <p:cNvSpPr>
            <a:spLocks noGrp="1"/>
          </p:cNvSpPr>
          <p:nvPr>
            <p:ph sz="half" idx="1"/>
          </p:nvPr>
        </p:nvSpPr>
        <p:spPr>
          <a:xfrm>
            <a:off x="838201" y="1362638"/>
            <a:ext cx="10693892" cy="4351338"/>
          </a:xfrm>
        </p:spPr>
        <p:txBody>
          <a:bodyPr/>
          <a:lstStyle/>
          <a:p>
            <a:pPr marL="0" indent="0">
              <a:buNone/>
            </a:pPr>
            <a:r>
              <a:rPr lang="es-MX"/>
              <a:t>Esperamos que al final de esta presentación usted comprenda:  </a:t>
            </a:r>
          </a:p>
          <a:p>
            <a:r>
              <a:rPr lang="es-MX"/>
              <a:t>Qué son las subvenciones de implementación del IAC</a:t>
            </a:r>
          </a:p>
          <a:p>
            <a:r>
              <a:rPr lang="es-MX"/>
              <a:t>Por qué son importantes para su pequeño negocio</a:t>
            </a:r>
          </a:p>
          <a:p>
            <a:r>
              <a:rPr lang="es-MX"/>
              <a:t>Próximos pasos para su pequeño negocio</a:t>
            </a:r>
          </a:p>
          <a:p>
            <a:r>
              <a:rPr lang="es-MX"/>
              <a:t>Cómo puede ayudar la SBA a su pequeño negocio a prepararse para acceder a las subvenciones de implementación del IAC</a:t>
            </a:r>
          </a:p>
        </p:txBody>
      </p:sp>
    </p:spTree>
    <p:extLst>
      <p:ext uri="{BB962C8B-B14F-4D97-AF65-F5344CB8AC3E}">
        <p14:creationId xmlns:p14="http://schemas.microsoft.com/office/powerpoint/2010/main" val="1353492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45BE67-FD69-FA48-13D9-7539EF299813}"/>
              </a:ext>
            </a:extLst>
          </p:cNvPr>
          <p:cNvSpPr>
            <a:spLocks noGrp="1"/>
          </p:cNvSpPr>
          <p:nvPr>
            <p:ph type="title"/>
          </p:nvPr>
        </p:nvSpPr>
        <p:spPr>
          <a:xfrm>
            <a:off x="347958" y="472316"/>
            <a:ext cx="11417862" cy="443198"/>
          </a:xfrm>
        </p:spPr>
        <p:txBody>
          <a:bodyPr/>
          <a:lstStyle/>
          <a:p>
            <a:r>
              <a:rPr lang="es-MX" sz="3200" b="1" dirty="0">
                <a:latin typeface="Source Sans Pro" panose="020B0503030403020204" pitchFamily="34" charset="0"/>
                <a:ea typeface="Source Sans Pro" panose="020B0503030403020204" pitchFamily="34" charset="0"/>
              </a:rPr>
              <a:t>Proceso del programa de subvenciones de implementación del IAC</a:t>
            </a:r>
          </a:p>
        </p:txBody>
      </p:sp>
      <p:sp>
        <p:nvSpPr>
          <p:cNvPr id="12" name="Rectangle 11">
            <a:extLst>
              <a:ext uri="{FF2B5EF4-FFF2-40B4-BE49-F238E27FC236}">
                <a16:creationId xmlns:a16="http://schemas.microsoft.com/office/drawing/2014/main" id="{8A9FB9B2-896F-5849-74BA-3BD47235B889}"/>
              </a:ext>
              <a:ext uri="{C183D7F6-B498-43B3-948B-1728B52AA6E4}">
                <adec:decorative xmlns:adec="http://schemas.microsoft.com/office/drawing/2017/decorative" val="1"/>
              </a:ext>
            </a:extLst>
          </p:cNvPr>
          <p:cNvSpPr/>
          <p:nvPr/>
        </p:nvSpPr>
        <p:spPr>
          <a:xfrm>
            <a:off x="934094" y="1401224"/>
            <a:ext cx="3014204" cy="3192217"/>
          </a:xfrm>
          <a:prstGeom prst="rect">
            <a:avLst/>
          </a:prstGeom>
          <a:solidFill>
            <a:srgbClr val="0017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E8828E89-91FB-7C4A-D90F-8FE7F80FE34E}"/>
              </a:ext>
              <a:ext uri="{C183D7F6-B498-43B3-948B-1728B52AA6E4}">
                <adec:decorative xmlns:adec="http://schemas.microsoft.com/office/drawing/2017/decorative" val="1"/>
              </a:ext>
            </a:extLst>
          </p:cNvPr>
          <p:cNvSpPr/>
          <p:nvPr/>
        </p:nvSpPr>
        <p:spPr>
          <a:xfrm>
            <a:off x="1106500" y="1218305"/>
            <a:ext cx="3014204" cy="3192218"/>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Oval 18">
            <a:extLst>
              <a:ext uri="{FF2B5EF4-FFF2-40B4-BE49-F238E27FC236}">
                <a16:creationId xmlns:a16="http://schemas.microsoft.com/office/drawing/2014/main" id="{83103A46-5DBB-2F05-2B71-B715246B76E9}"/>
              </a:ext>
              <a:ext uri="{C183D7F6-B498-43B3-948B-1728B52AA6E4}">
                <adec:decorative xmlns:adec="http://schemas.microsoft.com/office/drawing/2017/decorative" val="1"/>
              </a:ext>
            </a:extLst>
          </p:cNvPr>
          <p:cNvSpPr/>
          <p:nvPr/>
        </p:nvSpPr>
        <p:spPr>
          <a:xfrm>
            <a:off x="2389497" y="994200"/>
            <a:ext cx="448209" cy="448209"/>
          </a:xfrm>
          <a:prstGeom prst="ellipse">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F8F267F1-05F7-E130-C56B-8491EE5F7CC4}"/>
              </a:ext>
            </a:extLst>
          </p:cNvPr>
          <p:cNvSpPr txBox="1"/>
          <p:nvPr/>
        </p:nvSpPr>
        <p:spPr>
          <a:xfrm>
            <a:off x="2462698" y="1035389"/>
            <a:ext cx="301805" cy="369332"/>
          </a:xfrm>
          <a:prstGeom prst="rect">
            <a:avLst/>
          </a:prstGeom>
          <a:noFill/>
        </p:spPr>
        <p:txBody>
          <a:bodyPr wrap="square" rtlCol="0">
            <a:spAutoFit/>
          </a:bodyPr>
          <a:lstStyle/>
          <a:p>
            <a:pPr algn="ctr"/>
            <a:r>
              <a:rPr lang="es-MX" b="1" dirty="0">
                <a:solidFill>
                  <a:schemeClr val="bg1"/>
                </a:solidFill>
                <a:latin typeface="Avenir Black" panose="02000503020000020003" pitchFamily="2" charset="0"/>
              </a:rPr>
              <a:t>1</a:t>
            </a:r>
          </a:p>
        </p:txBody>
      </p:sp>
      <p:sp>
        <p:nvSpPr>
          <p:cNvPr id="30" name="Rectangle 29">
            <a:extLst>
              <a:ext uri="{FF2B5EF4-FFF2-40B4-BE49-F238E27FC236}">
                <a16:creationId xmlns:a16="http://schemas.microsoft.com/office/drawing/2014/main" id="{FCB4D4F6-E773-5C77-AE54-B4FDFABE2735}"/>
              </a:ext>
            </a:extLst>
          </p:cNvPr>
          <p:cNvSpPr/>
          <p:nvPr/>
        </p:nvSpPr>
        <p:spPr>
          <a:xfrm>
            <a:off x="1167339" y="1766864"/>
            <a:ext cx="2526547" cy="21304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indent="-284162"/>
            <a:r>
              <a:rPr lang="es-MX" sz="2000" dirty="0">
                <a:solidFill>
                  <a:schemeClr val="accent6"/>
                </a:solidFill>
                <a:latin typeface="Avenir Medium" panose="02000503020000020003" pitchFamily="2" charset="0"/>
                <a:cs typeface="Calibri" panose="020F0502020204030204" pitchFamily="34" charset="0"/>
              </a:rPr>
              <a:t>Reciba una evaluación</a:t>
            </a:r>
            <a:br>
              <a:rPr lang="es-MX" sz="2000" dirty="0">
                <a:solidFill>
                  <a:schemeClr val="accent6"/>
                </a:solidFill>
                <a:latin typeface="Avenir Medium" panose="02000503020000020003" pitchFamily="2" charset="0"/>
                <a:cs typeface="Calibri" panose="020F0502020204030204" pitchFamily="34" charset="0"/>
              </a:rPr>
            </a:br>
            <a:r>
              <a:rPr lang="es-MX" sz="2000" dirty="0">
                <a:solidFill>
                  <a:schemeClr val="accent6"/>
                </a:solidFill>
                <a:latin typeface="Avenir Medium" panose="02000503020000020003" pitchFamily="2" charset="0"/>
                <a:cs typeface="Calibri" panose="020F0502020204030204" pitchFamily="34" charset="0"/>
              </a:rPr>
              <a:t>calificada gratuita</a:t>
            </a:r>
          </a:p>
          <a:p>
            <a:pPr indent="-284162"/>
            <a:r>
              <a:rPr lang="es-MX" sz="1400" dirty="0">
                <a:solidFill>
                  <a:schemeClr val="bg1"/>
                </a:solidFill>
                <a:latin typeface="Calibri" panose="020F0502020204030204" pitchFamily="34" charset="0"/>
                <a:cs typeface="Calibri" panose="020F0502020204030204" pitchFamily="34" charset="0"/>
              </a:rPr>
              <a:t>Los fabricantes pequeños y medianos reciben una evaluación energética por parte de un evaluador calificado (IAC, asociaciones de asistencia técnica (TAP) para cogeneración/energía en sitio o un evaluador externo*)</a:t>
            </a:r>
          </a:p>
        </p:txBody>
      </p:sp>
      <p:pic>
        <p:nvPicPr>
          <p:cNvPr id="9" name="Picture 8" descr="Bloc">
            <a:extLst>
              <a:ext uri="{FF2B5EF4-FFF2-40B4-BE49-F238E27FC236}">
                <a16:creationId xmlns:a16="http://schemas.microsoft.com/office/drawing/2014/main" id="{8E7917FD-7AF3-7C80-B61A-2C13DC1E4D6C}"/>
              </a:ext>
            </a:extLst>
          </p:cNvPr>
          <p:cNvPicPr>
            <a:picLocks noChangeAspect="1"/>
          </p:cNvPicPr>
          <p:nvPr/>
        </p:nvPicPr>
        <p:blipFill>
          <a:blip r:embed="rId3"/>
          <a:stretch>
            <a:fillRect/>
          </a:stretch>
        </p:blipFill>
        <p:spPr>
          <a:xfrm>
            <a:off x="3425843" y="1277657"/>
            <a:ext cx="676275" cy="685800"/>
          </a:xfrm>
          <a:prstGeom prst="rect">
            <a:avLst/>
          </a:prstGeom>
        </p:spPr>
      </p:pic>
      <p:sp>
        <p:nvSpPr>
          <p:cNvPr id="16" name="Rectangle 15">
            <a:extLst>
              <a:ext uri="{FF2B5EF4-FFF2-40B4-BE49-F238E27FC236}">
                <a16:creationId xmlns:a16="http://schemas.microsoft.com/office/drawing/2014/main" id="{B8786A90-E2CD-20D8-9592-19E706809770}"/>
              </a:ext>
              <a:ext uri="{C183D7F6-B498-43B3-948B-1728B52AA6E4}">
                <adec:decorative xmlns:adec="http://schemas.microsoft.com/office/drawing/2017/decorative" val="1"/>
              </a:ext>
            </a:extLst>
          </p:cNvPr>
          <p:cNvSpPr/>
          <p:nvPr/>
        </p:nvSpPr>
        <p:spPr>
          <a:xfrm>
            <a:off x="4410985" y="1389405"/>
            <a:ext cx="3014204" cy="3192217"/>
          </a:xfrm>
          <a:prstGeom prst="rect">
            <a:avLst/>
          </a:prstGeom>
          <a:solidFill>
            <a:srgbClr val="0017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9E41838-F8A7-F612-AEB0-93CCAED110A4}"/>
              </a:ext>
              <a:ext uri="{C183D7F6-B498-43B3-948B-1728B52AA6E4}">
                <adec:decorative xmlns:adec="http://schemas.microsoft.com/office/drawing/2017/decorative" val="1"/>
              </a:ext>
            </a:extLst>
          </p:cNvPr>
          <p:cNvSpPr/>
          <p:nvPr/>
        </p:nvSpPr>
        <p:spPr>
          <a:xfrm>
            <a:off x="4588898" y="1218305"/>
            <a:ext cx="3014204" cy="3192218"/>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6" name="Oval 25">
            <a:extLst>
              <a:ext uri="{FF2B5EF4-FFF2-40B4-BE49-F238E27FC236}">
                <a16:creationId xmlns:a16="http://schemas.microsoft.com/office/drawing/2014/main" id="{88FC9356-E50F-4B74-14C0-F43C5A32A38E}"/>
              </a:ext>
              <a:ext uri="{C183D7F6-B498-43B3-948B-1728B52AA6E4}">
                <adec:decorative xmlns:adec="http://schemas.microsoft.com/office/drawing/2017/decorative" val="1"/>
              </a:ext>
            </a:extLst>
          </p:cNvPr>
          <p:cNvSpPr/>
          <p:nvPr/>
        </p:nvSpPr>
        <p:spPr>
          <a:xfrm>
            <a:off x="5882907" y="981895"/>
            <a:ext cx="448209" cy="448209"/>
          </a:xfrm>
          <a:prstGeom prst="ellipse">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21392F00-72D7-4A0F-ACFB-D6B9705460DF}"/>
              </a:ext>
            </a:extLst>
          </p:cNvPr>
          <p:cNvSpPr txBox="1"/>
          <p:nvPr/>
        </p:nvSpPr>
        <p:spPr>
          <a:xfrm>
            <a:off x="5956108" y="1026259"/>
            <a:ext cx="301805" cy="369332"/>
          </a:xfrm>
          <a:prstGeom prst="rect">
            <a:avLst/>
          </a:prstGeom>
          <a:noFill/>
        </p:spPr>
        <p:txBody>
          <a:bodyPr wrap="square" rtlCol="0">
            <a:spAutoFit/>
          </a:bodyPr>
          <a:lstStyle/>
          <a:p>
            <a:pPr algn="ctr"/>
            <a:r>
              <a:rPr lang="es-MX" b="1" dirty="0">
                <a:solidFill>
                  <a:schemeClr val="bg1"/>
                </a:solidFill>
                <a:latin typeface="Avenir Black" panose="02000503020000020003" pitchFamily="2" charset="0"/>
              </a:rPr>
              <a:t>2</a:t>
            </a:r>
          </a:p>
        </p:txBody>
      </p:sp>
      <p:sp>
        <p:nvSpPr>
          <p:cNvPr id="6" name="Rectangle 5">
            <a:extLst>
              <a:ext uri="{FF2B5EF4-FFF2-40B4-BE49-F238E27FC236}">
                <a16:creationId xmlns:a16="http://schemas.microsoft.com/office/drawing/2014/main" id="{C3951E7C-3B2C-86C9-BED7-3A03FA7A3085}"/>
              </a:ext>
              <a:ext uri="{C183D7F6-B498-43B3-948B-1728B52AA6E4}">
                <adec:decorative xmlns:adec="http://schemas.microsoft.com/office/drawing/2017/decorative" val="0"/>
              </a:ext>
            </a:extLst>
          </p:cNvPr>
          <p:cNvSpPr/>
          <p:nvPr/>
        </p:nvSpPr>
        <p:spPr>
          <a:xfrm>
            <a:off x="4857214" y="1734994"/>
            <a:ext cx="2477567" cy="228593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indent="-284162"/>
            <a:r>
              <a:rPr lang="es-MX" sz="2000" dirty="0">
                <a:solidFill>
                  <a:schemeClr val="accent6"/>
                </a:solidFill>
                <a:latin typeface="Avenir Medium" panose="02000503020000020003" pitchFamily="2" charset="0"/>
                <a:cs typeface="Calibri" panose="020F0502020204030204" pitchFamily="34" charset="0"/>
              </a:rPr>
              <a:t>Solicite financiación</a:t>
            </a:r>
            <a:br>
              <a:rPr lang="es-MX" sz="2000" dirty="0">
                <a:solidFill>
                  <a:schemeClr val="accent6"/>
                </a:solidFill>
                <a:latin typeface="Avenir Medium" panose="02000503020000020003" pitchFamily="2" charset="0"/>
                <a:cs typeface="Calibri" panose="020F0502020204030204" pitchFamily="34" charset="0"/>
              </a:rPr>
            </a:br>
            <a:r>
              <a:rPr lang="es-MX" sz="2000" dirty="0">
                <a:solidFill>
                  <a:schemeClr val="accent6"/>
                </a:solidFill>
                <a:latin typeface="Avenir Medium" panose="02000503020000020003" pitchFamily="2" charset="0"/>
                <a:cs typeface="Calibri" panose="020F0502020204030204" pitchFamily="34" charset="0"/>
              </a:rPr>
              <a:t>de subvención</a:t>
            </a:r>
            <a:br>
              <a:rPr lang="es-MX" sz="3600" b="1" dirty="0">
                <a:latin typeface="Avenir Black" panose="02000503020000020003" pitchFamily="2" charset="0"/>
                <a:cs typeface="Calibri" panose="020F0502020204030204" pitchFamily="34" charset="0"/>
              </a:rPr>
            </a:br>
            <a:r>
              <a:rPr lang="es-MX" sz="1400" dirty="0">
                <a:solidFill>
                  <a:schemeClr val="bg1"/>
                </a:solidFill>
                <a:latin typeface="Calibri" panose="020F0502020204030204" pitchFamily="34" charset="0"/>
                <a:cs typeface="Calibri" panose="020F0502020204030204" pitchFamily="34" charset="0"/>
              </a:rPr>
              <a:t>El fabricante solicita una subvención de implementación del IAC de hasta $300,000 (con un costo compartido del 50 %) para implementar las recomendaciones de proyectos a partir de evaluaciones calificadas.</a:t>
            </a:r>
          </a:p>
        </p:txBody>
      </p:sp>
      <p:sp>
        <p:nvSpPr>
          <p:cNvPr id="17" name="Rectangle 16">
            <a:extLst>
              <a:ext uri="{FF2B5EF4-FFF2-40B4-BE49-F238E27FC236}">
                <a16:creationId xmlns:a16="http://schemas.microsoft.com/office/drawing/2014/main" id="{10C70061-0ADF-6FA2-A285-5C99026F633F}"/>
              </a:ext>
              <a:ext uri="{C183D7F6-B498-43B3-948B-1728B52AA6E4}">
                <adec:decorative xmlns:adec="http://schemas.microsoft.com/office/drawing/2017/decorative" val="1"/>
              </a:ext>
            </a:extLst>
          </p:cNvPr>
          <p:cNvSpPr/>
          <p:nvPr/>
        </p:nvSpPr>
        <p:spPr>
          <a:xfrm>
            <a:off x="7890839" y="1384931"/>
            <a:ext cx="3014204" cy="3192217"/>
          </a:xfrm>
          <a:prstGeom prst="rect">
            <a:avLst/>
          </a:prstGeom>
          <a:solidFill>
            <a:srgbClr val="0017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D4E77E9-EEB9-F24A-952F-071B21B380D2}"/>
              </a:ext>
              <a:ext uri="{C183D7F6-B498-43B3-948B-1728B52AA6E4}">
                <adec:decorative xmlns:adec="http://schemas.microsoft.com/office/drawing/2017/decorative" val="1"/>
              </a:ext>
            </a:extLst>
          </p:cNvPr>
          <p:cNvSpPr/>
          <p:nvPr/>
        </p:nvSpPr>
        <p:spPr>
          <a:xfrm>
            <a:off x="8071296" y="1218305"/>
            <a:ext cx="3014204" cy="319221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Oval 26">
            <a:extLst>
              <a:ext uri="{FF2B5EF4-FFF2-40B4-BE49-F238E27FC236}">
                <a16:creationId xmlns:a16="http://schemas.microsoft.com/office/drawing/2014/main" id="{B534799F-8126-8BC9-6ED3-22D4D28A7C07}"/>
              </a:ext>
              <a:ext uri="{C183D7F6-B498-43B3-948B-1728B52AA6E4}">
                <adec:decorative xmlns:adec="http://schemas.microsoft.com/office/drawing/2017/decorative" val="1"/>
              </a:ext>
            </a:extLst>
          </p:cNvPr>
          <p:cNvSpPr/>
          <p:nvPr/>
        </p:nvSpPr>
        <p:spPr>
          <a:xfrm>
            <a:off x="9354292" y="981792"/>
            <a:ext cx="448209" cy="448209"/>
          </a:xfrm>
          <a:prstGeom prst="ellipse">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71DAFC90-645C-DFF7-EC7E-1A39075FF5D8}"/>
              </a:ext>
            </a:extLst>
          </p:cNvPr>
          <p:cNvSpPr txBox="1"/>
          <p:nvPr/>
        </p:nvSpPr>
        <p:spPr>
          <a:xfrm>
            <a:off x="9427493" y="1018349"/>
            <a:ext cx="301805" cy="369332"/>
          </a:xfrm>
          <a:prstGeom prst="rect">
            <a:avLst/>
          </a:prstGeom>
          <a:noFill/>
        </p:spPr>
        <p:txBody>
          <a:bodyPr wrap="square" rtlCol="0">
            <a:spAutoFit/>
          </a:bodyPr>
          <a:lstStyle/>
          <a:p>
            <a:pPr algn="ctr"/>
            <a:r>
              <a:rPr lang="es-MX" b="1" dirty="0">
                <a:solidFill>
                  <a:schemeClr val="bg1"/>
                </a:solidFill>
                <a:latin typeface="Avenir Black" panose="02000503020000020003" pitchFamily="2" charset="0"/>
              </a:rPr>
              <a:t>3</a:t>
            </a:r>
          </a:p>
        </p:txBody>
      </p:sp>
      <p:sp>
        <p:nvSpPr>
          <p:cNvPr id="8" name="Rectangle 7">
            <a:extLst>
              <a:ext uri="{FF2B5EF4-FFF2-40B4-BE49-F238E27FC236}">
                <a16:creationId xmlns:a16="http://schemas.microsoft.com/office/drawing/2014/main" id="{BB6A1DDC-EE07-551E-5A86-11ACD0066FA3}"/>
              </a:ext>
            </a:extLst>
          </p:cNvPr>
          <p:cNvSpPr/>
          <p:nvPr/>
        </p:nvSpPr>
        <p:spPr>
          <a:xfrm>
            <a:off x="8132225" y="1418479"/>
            <a:ext cx="2477567" cy="25355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indent="-284162"/>
            <a:r>
              <a:rPr lang="es-MX" sz="2000" dirty="0">
                <a:solidFill>
                  <a:schemeClr val="accent6"/>
                </a:solidFill>
                <a:latin typeface="Avenir Medium" panose="02000503020000020003" pitchFamily="2" charset="0"/>
                <a:cs typeface="Calibri" panose="020F0502020204030204" pitchFamily="34" charset="0"/>
              </a:rPr>
              <a:t>Sea seleccionado y reciba financiación de subvención</a:t>
            </a:r>
            <a:br>
              <a:rPr lang="es-MX" sz="3600" b="1" dirty="0">
                <a:latin typeface="Avenir Black" panose="02000503020000020003" pitchFamily="2" charset="0"/>
                <a:cs typeface="Calibri" panose="020F0502020204030204" pitchFamily="34" charset="0"/>
              </a:rPr>
            </a:br>
            <a:r>
              <a:rPr lang="es-MX" sz="1200" dirty="0">
                <a:solidFill>
                  <a:schemeClr val="bg1"/>
                </a:solidFill>
                <a:latin typeface="Calibri" panose="020F0502020204030204" pitchFamily="34" charset="0"/>
                <a:cs typeface="Calibri" panose="020F0502020204030204" pitchFamily="34" charset="0"/>
              </a:rPr>
              <a:t>El Departamento de Energía (DOE, por sus siglas en inglés) selecciona y trabaja con el fabricante para finalizar el tamaño de la adjudicación y firmar los documentos de adjudicación; después de la implementación del proyecto, el fabricante presenta la(s) factura(s) de los costos incurridos al DOE para recibir financiación de la subvención.</a:t>
            </a:r>
          </a:p>
          <a:p>
            <a:pPr indent="-284162"/>
            <a:endParaRPr lang="en-US" sz="1200" dirty="0">
              <a:solidFill>
                <a:schemeClr val="bg1"/>
              </a:solidFill>
              <a:latin typeface="Calibri" panose="020F0502020204030204" pitchFamily="34" charset="0"/>
              <a:cs typeface="Calibri" panose="020F0502020204030204" pitchFamily="34" charset="0"/>
            </a:endParaRPr>
          </a:p>
          <a:p>
            <a:pPr indent="-284162"/>
            <a:endParaRPr lang="en-US" sz="1400" dirty="0">
              <a:solidFill>
                <a:schemeClr val="bg1"/>
              </a:solidFill>
              <a:latin typeface="Calibri" panose="020F0502020204030204" pitchFamily="34" charset="0"/>
              <a:cs typeface="Calibri" panose="020F0502020204030204" pitchFamily="34" charset="0"/>
            </a:endParaRPr>
          </a:p>
        </p:txBody>
      </p:sp>
      <p:sp>
        <p:nvSpPr>
          <p:cNvPr id="66" name="Rectangle 65">
            <a:extLst>
              <a:ext uri="{FF2B5EF4-FFF2-40B4-BE49-F238E27FC236}">
                <a16:creationId xmlns:a16="http://schemas.microsoft.com/office/drawing/2014/main" id="{995A242F-D492-12F0-B966-8CE9DDE54BA5}"/>
              </a:ext>
              <a:ext uri="{C183D7F6-B498-43B3-948B-1728B52AA6E4}">
                <adec:decorative xmlns:adec="http://schemas.microsoft.com/office/drawing/2017/decorative" val="1"/>
              </a:ext>
            </a:extLst>
          </p:cNvPr>
          <p:cNvSpPr/>
          <p:nvPr/>
        </p:nvSpPr>
        <p:spPr>
          <a:xfrm>
            <a:off x="1915566" y="4772666"/>
            <a:ext cx="8005041" cy="1139841"/>
          </a:xfrm>
          <a:prstGeom prst="rect">
            <a:avLst/>
          </a:prstGeom>
          <a:solidFill>
            <a:schemeClr val="tx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385CA05-1A2B-17F4-1EE7-5D6A8AE3C1D1}"/>
              </a:ext>
            </a:extLst>
          </p:cNvPr>
          <p:cNvSpPr/>
          <p:nvPr/>
        </p:nvSpPr>
        <p:spPr>
          <a:xfrm>
            <a:off x="2057400" y="4780441"/>
            <a:ext cx="7745100" cy="88781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indent="-283845" algn="ctr"/>
            <a:r>
              <a:rPr lang="es-MX" sz="1400" dirty="0">
                <a:solidFill>
                  <a:schemeClr val="bg1"/>
                </a:solidFill>
                <a:latin typeface="Avenir Medium" panose="02000503020000020003" pitchFamily="2" charset="0"/>
                <a:cs typeface="Calibri" panose="020F0502020204030204" pitchFamily="34" charset="0"/>
              </a:rPr>
              <a:t>Para obtener más información sobre el programa de subvenciones, incluidas las preguntas frecuentes y cómo presentar la solicitud, visite</a:t>
            </a:r>
          </a:p>
          <a:p>
            <a:pPr indent="-283845" algn="ctr"/>
            <a:r>
              <a:rPr lang="es-MX" sz="1400" b="1" dirty="0">
                <a:solidFill>
                  <a:schemeClr val="bg1"/>
                </a:solidFill>
                <a:latin typeface="Avenir Medium" panose="02000503020000020003"/>
                <a:cs typeface="Calibri"/>
                <a:hlinkClick r:id="rId4">
                  <a:extLst>
                    <a:ext uri="{A12FA001-AC4F-418D-AE19-62706E023703}">
                      <ahyp:hlinkClr xmlns:ahyp="http://schemas.microsoft.com/office/drawing/2018/hyperlinkcolor" val="tx"/>
                    </a:ext>
                  </a:extLst>
                </a:hlinkClick>
              </a:rPr>
              <a:t>https://www.energywerx.org/opportunities/iacimplementationgrants</a:t>
            </a:r>
          </a:p>
          <a:p>
            <a:pPr indent="-283845" algn="ctr"/>
            <a:endParaRPr lang="en-US" sz="1400" b="1" dirty="0">
              <a:solidFill>
                <a:srgbClr val="1A315D"/>
              </a:solidFill>
              <a:latin typeface="Avenir Medium" panose="02000503020000020003"/>
              <a:cs typeface="Calibri"/>
            </a:endParaRPr>
          </a:p>
          <a:p>
            <a:pPr indent="-283845" algn="ctr"/>
            <a:r>
              <a:rPr lang="es-MX" sz="1400" dirty="0">
                <a:solidFill>
                  <a:schemeClr val="bg1"/>
                </a:solidFill>
                <a:latin typeface="Avenir Medium" panose="02000503020000020003"/>
                <a:cs typeface="Calibri"/>
              </a:rPr>
              <a:t>¡Trabajar con ayuda de un “intermediario de asociación” permite un proceso de solicitud muy ágil!</a:t>
            </a:r>
          </a:p>
          <a:p>
            <a:pPr indent="-283845" algn="ctr"/>
            <a:endParaRPr lang="en-US" sz="1400" dirty="0">
              <a:solidFill>
                <a:schemeClr val="accent5"/>
              </a:solidFill>
              <a:latin typeface="Avenir Medium" panose="02000503020000020003" pitchFamily="2" charset="0"/>
              <a:cs typeface="Calibri" panose="020F0502020204030204" pitchFamily="34" charset="0"/>
            </a:endParaRPr>
          </a:p>
        </p:txBody>
      </p:sp>
      <p:sp>
        <p:nvSpPr>
          <p:cNvPr id="3" name="TextBox 2">
            <a:extLst>
              <a:ext uri="{FF2B5EF4-FFF2-40B4-BE49-F238E27FC236}">
                <a16:creationId xmlns:a16="http://schemas.microsoft.com/office/drawing/2014/main" id="{BD9BD314-F3C7-B71D-4663-D8F77AB9B2E6}"/>
              </a:ext>
            </a:extLst>
          </p:cNvPr>
          <p:cNvSpPr txBox="1"/>
          <p:nvPr/>
        </p:nvSpPr>
        <p:spPr>
          <a:xfrm>
            <a:off x="897757" y="6091732"/>
            <a:ext cx="5360156" cy="261610"/>
          </a:xfrm>
          <a:prstGeom prst="rect">
            <a:avLst/>
          </a:prstGeom>
          <a:noFill/>
        </p:spPr>
        <p:txBody>
          <a:bodyPr wrap="square" rtlCol="0">
            <a:spAutoFit/>
          </a:bodyPr>
          <a:lstStyle/>
          <a:p>
            <a:r>
              <a:rPr lang="es-MX" sz="1100" dirty="0">
                <a:latin typeface="Calibri" panose="020F0502020204030204" pitchFamily="34" charset="0"/>
                <a:cs typeface="Calibri" panose="020F0502020204030204" pitchFamily="34" charset="0"/>
              </a:rPr>
              <a:t>*El DOE no puede garantizar que las evaluaciones de terceros sean gratuitas.</a:t>
            </a:r>
          </a:p>
        </p:txBody>
      </p:sp>
      <p:pic>
        <p:nvPicPr>
          <p:cNvPr id="15" name="Picture 14" descr="símbolo de un sobre">
            <a:extLst>
              <a:ext uri="{FF2B5EF4-FFF2-40B4-BE49-F238E27FC236}">
                <a16:creationId xmlns:a16="http://schemas.microsoft.com/office/drawing/2014/main" id="{72920A96-25D1-5021-4911-28F38218E338}"/>
              </a:ext>
            </a:extLst>
          </p:cNvPr>
          <p:cNvPicPr>
            <a:picLocks noChangeAspect="1"/>
          </p:cNvPicPr>
          <p:nvPr/>
        </p:nvPicPr>
        <p:blipFill>
          <a:blip r:embed="rId5"/>
          <a:stretch>
            <a:fillRect/>
          </a:stretch>
        </p:blipFill>
        <p:spPr>
          <a:xfrm>
            <a:off x="7015526" y="1298871"/>
            <a:ext cx="497168" cy="567356"/>
          </a:xfrm>
          <a:prstGeom prst="rect">
            <a:avLst/>
          </a:prstGeom>
        </p:spPr>
      </p:pic>
      <p:pic>
        <p:nvPicPr>
          <p:cNvPr id="13" name="Picture 12" descr="Divisa">
            <a:extLst>
              <a:ext uri="{FF2B5EF4-FFF2-40B4-BE49-F238E27FC236}">
                <a16:creationId xmlns:a16="http://schemas.microsoft.com/office/drawing/2014/main" id="{51B28432-5E8B-B20D-4A47-81F19F4DD38E}"/>
              </a:ext>
            </a:extLst>
          </p:cNvPr>
          <p:cNvPicPr>
            <a:picLocks noChangeAspect="1"/>
          </p:cNvPicPr>
          <p:nvPr/>
        </p:nvPicPr>
        <p:blipFill>
          <a:blip r:embed="rId6"/>
          <a:stretch>
            <a:fillRect/>
          </a:stretch>
        </p:blipFill>
        <p:spPr>
          <a:xfrm>
            <a:off x="10404732" y="1323135"/>
            <a:ext cx="619929" cy="719918"/>
          </a:xfrm>
          <a:prstGeom prst="rect">
            <a:avLst/>
          </a:prstGeom>
        </p:spPr>
      </p:pic>
    </p:spTree>
    <p:extLst>
      <p:ext uri="{BB962C8B-B14F-4D97-AF65-F5344CB8AC3E}">
        <p14:creationId xmlns:p14="http://schemas.microsoft.com/office/powerpoint/2010/main" val="3470677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762000" y="353591"/>
            <a:ext cx="10515600" cy="1160039"/>
          </a:xfrm>
        </p:spPr>
        <p:txBody>
          <a:bodyPr/>
          <a:lstStyle/>
          <a:p>
            <a:r>
              <a:rPr lang="es-MX"/>
              <a:t>Visión general: Centros de Evaluación Industrial (IAC)</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838200" y="1254265"/>
            <a:ext cx="5181600" cy="4491080"/>
          </a:xfrm>
        </p:spPr>
        <p:txBody>
          <a:bodyPr>
            <a:normAutofit lnSpcReduction="10000"/>
          </a:bodyPr>
          <a:lstStyle/>
          <a:p>
            <a:pPr marL="285750" indent="-285750">
              <a:spcAft>
                <a:spcPts val="600"/>
              </a:spcAft>
              <a:buFont typeface="Arial" panose="020B0604020202020204" pitchFamily="34" charset="0"/>
              <a:buChar char="•"/>
            </a:pPr>
            <a:r>
              <a:rPr lang="es-MX" sz="2400" b="1" dirty="0">
                <a:solidFill>
                  <a:srgbClr val="292929"/>
                </a:solidFill>
                <a:latin typeface="Source Sans Pro" panose="020B0503030403020204" pitchFamily="34" charset="0"/>
                <a:ea typeface="Source Sans Pro" panose="020B0503030403020204" pitchFamily="34" charset="0"/>
              </a:rPr>
              <a:t>37 universidades </a:t>
            </a:r>
            <a:r>
              <a:rPr lang="es-MX" sz="2400" dirty="0">
                <a:solidFill>
                  <a:srgbClr val="292929"/>
                </a:solidFill>
                <a:latin typeface="Source Sans Pro" panose="020B0503030403020204" pitchFamily="34" charset="0"/>
                <a:ea typeface="Source Sans Pro" panose="020B0503030403020204" pitchFamily="34" charset="0"/>
              </a:rPr>
              <a:t>en todo el país han llevado a cabo más </a:t>
            </a:r>
            <a:r>
              <a:rPr lang="es-MX" sz="2400" b="1" dirty="0">
                <a:solidFill>
                  <a:srgbClr val="292929"/>
                </a:solidFill>
                <a:latin typeface="Source Sans Pro" panose="020B0503030403020204" pitchFamily="34" charset="0"/>
                <a:ea typeface="Source Sans Pro" panose="020B0503030403020204" pitchFamily="34" charset="0"/>
              </a:rPr>
              <a:t>de 21,000 evaluaciones del IAC </a:t>
            </a:r>
            <a:r>
              <a:rPr lang="es-MX" sz="2400" dirty="0">
                <a:solidFill>
                  <a:srgbClr val="292929"/>
                </a:solidFill>
                <a:latin typeface="Source Sans Pro" panose="020B0503030403020204" pitchFamily="34" charset="0"/>
                <a:ea typeface="Source Sans Pro" panose="020B0503030403020204" pitchFamily="34" charset="0"/>
              </a:rPr>
              <a:t>durante más de 40 años</a:t>
            </a:r>
          </a:p>
          <a:p>
            <a:pPr marL="285750" indent="-285750">
              <a:spcAft>
                <a:spcPts val="600"/>
              </a:spcAft>
              <a:buFont typeface="Arial" panose="020B0604020202020204" pitchFamily="34" charset="0"/>
              <a:buChar char="•"/>
            </a:pPr>
            <a:r>
              <a:rPr lang="es-MX" sz="2400" dirty="0">
                <a:solidFill>
                  <a:srgbClr val="292929"/>
                </a:solidFill>
                <a:latin typeface="Source Sans Pro" panose="020B0503030403020204" pitchFamily="34" charset="0"/>
                <a:ea typeface="Source Sans Pro" panose="020B0503030403020204" pitchFamily="34" charset="0"/>
              </a:rPr>
              <a:t>El programa brinda asistencia técnica a pequeñas y medianas empresas manufactureras, simultáneamente con capacitación para la próxima generación de ingenieros expertos en energía.</a:t>
            </a:r>
          </a:p>
          <a:p>
            <a:pPr marL="285750" indent="-285750">
              <a:spcAft>
                <a:spcPts val="600"/>
              </a:spcAft>
              <a:buFont typeface="Arial" panose="020B0604020202020204" pitchFamily="34" charset="0"/>
              <a:buChar char="•"/>
            </a:pPr>
            <a:r>
              <a:rPr lang="es-MX" sz="2400" dirty="0">
                <a:solidFill>
                  <a:srgbClr val="292929"/>
                </a:solidFill>
                <a:latin typeface="Source Sans Pro" panose="020B0503030403020204" pitchFamily="34" charset="0"/>
                <a:ea typeface="Source Sans Pro" panose="020B0503030403020204" pitchFamily="34" charset="0"/>
              </a:rPr>
              <a:t>Las evaluaciones identifican &gt;</a:t>
            </a:r>
            <a:r>
              <a:rPr lang="es-MX" sz="2400" b="1" dirty="0">
                <a:solidFill>
                  <a:srgbClr val="292929"/>
                </a:solidFill>
                <a:latin typeface="Source Sans Pro" panose="020B0503030403020204" pitchFamily="34" charset="0"/>
                <a:ea typeface="Source Sans Pro" panose="020B0503030403020204" pitchFamily="34" charset="0"/>
              </a:rPr>
              <a:t>$150 mil en ahorros potenciales anuales </a:t>
            </a:r>
            <a:r>
              <a:rPr lang="es-MX" sz="2400" dirty="0">
                <a:solidFill>
                  <a:srgbClr val="292929"/>
                </a:solidFill>
                <a:latin typeface="Source Sans Pro" panose="020B0503030403020204" pitchFamily="34" charset="0"/>
                <a:ea typeface="Source Sans Pro" panose="020B0503030403020204" pitchFamily="34" charset="0"/>
              </a:rPr>
              <a:t>en promedio</a:t>
            </a:r>
          </a:p>
        </p:txBody>
      </p:sp>
      <p:pic>
        <p:nvPicPr>
          <p:cNvPr id="4" name="Picture 2" descr="Mapa - ubicaciones de Industrial Assessment Center.">
            <a:extLst>
              <a:ext uri="{FF2B5EF4-FFF2-40B4-BE49-F238E27FC236}">
                <a16:creationId xmlns:a16="http://schemas.microsoft.com/office/drawing/2014/main" id="{806B2E66-EDD9-7DC0-02B8-B3B4826FA7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1" y="1383553"/>
            <a:ext cx="5412565" cy="409089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4F649FA9-44E7-8590-64DA-54AD18DF7F9B}"/>
              </a:ext>
            </a:extLst>
          </p:cNvPr>
          <p:cNvSpPr/>
          <p:nvPr/>
        </p:nvSpPr>
        <p:spPr>
          <a:xfrm>
            <a:off x="2485951" y="5924388"/>
            <a:ext cx="8307740" cy="40296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b="1" dirty="0">
                <a:solidFill>
                  <a:schemeClr val="bg1"/>
                </a:solidFill>
                <a:latin typeface="Source Sans Pro" panose="020B0503030403020204" pitchFamily="34" charset="0"/>
                <a:ea typeface="Source Sans Pro" panose="020B0503030403020204" pitchFamily="34" charset="0"/>
              </a:rPr>
              <a:t>Para obtener más información y solicitar una evaluación IAC, visite </a:t>
            </a:r>
            <a:r>
              <a:rPr lang="es-MX" sz="1600" b="1" dirty="0" err="1">
                <a:solidFill>
                  <a:schemeClr val="bg1"/>
                </a:solidFill>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val="tx"/>
                    </a:ext>
                  </a:extLst>
                </a:hlinkClick>
              </a:rPr>
              <a:t>iac.university</a:t>
            </a:r>
            <a:endParaRPr lang="es-MX" sz="1600" b="1" dirty="0">
              <a:solidFill>
                <a:schemeClr val="bg1"/>
              </a:solidFill>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2980814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282803" y="441822"/>
            <a:ext cx="11830639" cy="1160039"/>
          </a:xfrm>
        </p:spPr>
        <p:txBody>
          <a:bodyPr>
            <a:normAutofit fontScale="90000"/>
          </a:bodyPr>
          <a:lstStyle/>
          <a:p>
            <a:r>
              <a:rPr lang="es-MX" dirty="0"/>
              <a:t>Visión general: TAP energéticas en sitio (anteriormente asociaciones de asistencia técnica en cogeneración de calor y energía, o CHP TAP)</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842812" y="1601861"/>
            <a:ext cx="5181600" cy="4195805"/>
          </a:xfrm>
        </p:spPr>
        <p:txBody>
          <a:bodyPr>
            <a:normAutofit fontScale="85000" lnSpcReduction="20000"/>
          </a:bodyPr>
          <a:lstStyle/>
          <a:p>
            <a:pPr marL="285750" indent="-285750">
              <a:spcAft>
                <a:spcPts val="600"/>
              </a:spcAft>
              <a:buFont typeface="Arial" panose="020B0604020202020204" pitchFamily="34" charset="0"/>
              <a:buChar char="•"/>
            </a:pPr>
            <a:r>
              <a:rPr lang="es-MX" sz="2400" b="1" dirty="0">
                <a:solidFill>
                  <a:srgbClr val="292929"/>
                </a:solidFill>
                <a:latin typeface="Source Sans Pro" panose="020B0503030403020204" pitchFamily="34" charset="0"/>
                <a:ea typeface="Source Sans Pro" panose="020B0503030403020204" pitchFamily="34" charset="0"/>
              </a:rPr>
              <a:t>10 entidades regionales de CHP TAP </a:t>
            </a:r>
            <a:r>
              <a:rPr lang="es-MX" sz="2400" dirty="0">
                <a:solidFill>
                  <a:srgbClr val="292929"/>
                </a:solidFill>
                <a:latin typeface="Source Sans Pro" panose="020B0503030403020204" pitchFamily="34" charset="0"/>
                <a:ea typeface="Source Sans Pro" panose="020B0503030403020204" pitchFamily="34" charset="0"/>
              </a:rPr>
              <a:t>en todo el país realizaron </a:t>
            </a:r>
            <a:r>
              <a:rPr lang="es-MX" sz="2400" b="1" dirty="0">
                <a:solidFill>
                  <a:srgbClr val="292929"/>
                </a:solidFill>
                <a:latin typeface="Source Sans Pro" panose="020B0503030403020204" pitchFamily="34" charset="0"/>
                <a:ea typeface="Source Sans Pro" panose="020B0503030403020204" pitchFamily="34" charset="0"/>
              </a:rPr>
              <a:t>&gt;1000 proyecciones técnicas</a:t>
            </a:r>
            <a:r>
              <a:rPr lang="es-MX" sz="2400" dirty="0">
                <a:solidFill>
                  <a:srgbClr val="292929"/>
                </a:solidFill>
                <a:latin typeface="Source Sans Pro" panose="020B0503030403020204" pitchFamily="34" charset="0"/>
                <a:ea typeface="Source Sans Pro" panose="020B0503030403020204" pitchFamily="34" charset="0"/>
              </a:rPr>
              <a:t> en los últimos 5 años</a:t>
            </a:r>
          </a:p>
          <a:p>
            <a:pPr marL="285750" indent="-285750">
              <a:spcAft>
                <a:spcPts val="600"/>
              </a:spcAft>
              <a:buFont typeface="Arial" panose="020B0604020202020204" pitchFamily="34" charset="0"/>
              <a:buChar char="•"/>
            </a:pPr>
            <a:r>
              <a:rPr lang="es-MX" sz="2400" dirty="0">
                <a:solidFill>
                  <a:srgbClr val="292929"/>
                </a:solidFill>
                <a:latin typeface="Source Sans Pro" panose="020B0503030403020204" pitchFamily="34" charset="0"/>
                <a:ea typeface="Source Sans Pro" panose="020B0503030403020204" pitchFamily="34" charset="0"/>
              </a:rPr>
              <a:t>Se asociaron con fabricantes para identificar formas rentables y flexibles para poner en marcha la cogeneración de calor y energía (CHP, por sus siglas en inglés).</a:t>
            </a:r>
          </a:p>
          <a:p>
            <a:pPr marL="285750" indent="-285750">
              <a:spcAft>
                <a:spcPts val="600"/>
              </a:spcAft>
              <a:buFont typeface="Arial" panose="020B0604020202020204" pitchFamily="34" charset="0"/>
              <a:buChar char="•"/>
            </a:pPr>
            <a:r>
              <a:rPr lang="es-MX" sz="2400" dirty="0">
                <a:solidFill>
                  <a:srgbClr val="292929"/>
                </a:solidFill>
                <a:latin typeface="Source Sans Pro" panose="020B0503030403020204" pitchFamily="34" charset="0"/>
                <a:ea typeface="Source Sans Pro" panose="020B0503030403020204" pitchFamily="34" charset="0"/>
              </a:rPr>
              <a:t>Las CHP TAP evolucionaron a TAP energéticas en sitio en 2024, y están centrados en la asistencia técnica para instalaciones industriales y otros grandes usuarios de energía para aumentar la adopción de una amplia gama de tecnologías de energía limpia </a:t>
            </a:r>
            <a:r>
              <a:rPr lang="es-MX" sz="2400" i="1" dirty="0">
                <a:solidFill>
                  <a:srgbClr val="292929"/>
                </a:solidFill>
                <a:latin typeface="Source Sans Pro" panose="020B0503030403020204" pitchFamily="34" charset="0"/>
                <a:ea typeface="Source Sans Pro" panose="020B0503030403020204" pitchFamily="34" charset="0"/>
              </a:rPr>
              <a:t>in situ</a:t>
            </a:r>
            <a:r>
              <a:rPr lang="es-MX" sz="2400" dirty="0">
                <a:solidFill>
                  <a:srgbClr val="292929"/>
                </a:solidFill>
                <a:latin typeface="Source Sans Pro" panose="020B0503030403020204" pitchFamily="34" charset="0"/>
                <a:ea typeface="Source Sans Pro" panose="020B0503030403020204" pitchFamily="34" charset="0"/>
              </a:rPr>
              <a:t>, incluida la cogeneración.</a:t>
            </a:r>
          </a:p>
          <a:p>
            <a:pPr marL="285750" indent="-285750">
              <a:spcAft>
                <a:spcPts val="600"/>
              </a:spcAft>
              <a:buFont typeface="Arial" panose="020B0604020202020204" pitchFamily="34" charset="0"/>
              <a:buChar char="•"/>
            </a:pPr>
            <a:endParaRPr lang="en-US" sz="2400" b="1" dirty="0">
              <a:solidFill>
                <a:srgbClr val="292929"/>
              </a:solidFill>
              <a:latin typeface="Source Sans Pro" panose="020B0503030403020204" pitchFamily="34" charset="0"/>
              <a:ea typeface="Source Sans Pro" panose="020B0503030403020204" pitchFamily="34" charset="0"/>
            </a:endParaRPr>
          </a:p>
        </p:txBody>
      </p:sp>
      <p:pic>
        <p:nvPicPr>
          <p:cNvPr id="2" name="Picture 1" descr="Mapa - TAP energéticas en sitio">
            <a:extLst>
              <a:ext uri="{FF2B5EF4-FFF2-40B4-BE49-F238E27FC236}">
                <a16:creationId xmlns:a16="http://schemas.microsoft.com/office/drawing/2014/main" id="{9BB29A2F-4642-8E63-BF25-6518402854E4}"/>
              </a:ext>
            </a:extLst>
          </p:cNvPr>
          <p:cNvPicPr>
            <a:picLocks noChangeAspect="1"/>
          </p:cNvPicPr>
          <p:nvPr/>
        </p:nvPicPr>
        <p:blipFill>
          <a:blip r:embed="rId2"/>
          <a:stretch>
            <a:fillRect/>
          </a:stretch>
        </p:blipFill>
        <p:spPr>
          <a:xfrm>
            <a:off x="6308203" y="1447060"/>
            <a:ext cx="5268525" cy="4337690"/>
          </a:xfrm>
          <a:prstGeom prst="rect">
            <a:avLst/>
          </a:prstGeom>
        </p:spPr>
      </p:pic>
      <p:sp>
        <p:nvSpPr>
          <p:cNvPr id="5" name="Rectangle: Rounded Corners 4">
            <a:extLst>
              <a:ext uri="{FF2B5EF4-FFF2-40B4-BE49-F238E27FC236}">
                <a16:creationId xmlns:a16="http://schemas.microsoft.com/office/drawing/2014/main" id="{A0A6517D-2EA3-8277-EC40-F461CD167ECE}"/>
              </a:ext>
            </a:extLst>
          </p:cNvPr>
          <p:cNvSpPr/>
          <p:nvPr/>
        </p:nvSpPr>
        <p:spPr>
          <a:xfrm>
            <a:off x="527901" y="5910186"/>
            <a:ext cx="11387579" cy="46667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dirty="0">
                <a:solidFill>
                  <a:schemeClr val="bg1"/>
                </a:solidFill>
                <a:latin typeface="Source Sans Pro" panose="020B0503030403020204" pitchFamily="34" charset="0"/>
                <a:ea typeface="Source Sans Pro" panose="020B0503030403020204" pitchFamily="34" charset="0"/>
              </a:rPr>
              <a:t>Para obtener más información y solicitar una evaluación, visite </a:t>
            </a:r>
            <a:r>
              <a:rPr lang="es-MX" sz="1600" b="1" dirty="0">
                <a:solidFill>
                  <a:schemeClr val="bg1"/>
                </a:solidFill>
                <a:latin typeface="Source Sans Pro" panose="020B0503030403020204" pitchFamily="34" charset="0"/>
                <a:ea typeface="Source Sans Pro" panose="020B0503030403020204" pitchFamily="34" charset="0"/>
              </a:rPr>
              <a:t>https://www.energy.gov/eere/iedo/onsite-energy-program</a:t>
            </a:r>
          </a:p>
        </p:txBody>
      </p:sp>
    </p:spTree>
    <p:extLst>
      <p:ext uri="{BB962C8B-B14F-4D97-AF65-F5344CB8AC3E}">
        <p14:creationId xmlns:p14="http://schemas.microsoft.com/office/powerpoint/2010/main" val="959188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200" y="386467"/>
            <a:ext cx="10515600" cy="1032831"/>
          </a:xfrm>
        </p:spPr>
        <p:txBody>
          <a:bodyPr>
            <a:noAutofit/>
          </a:bodyPr>
          <a:lstStyle/>
          <a:p>
            <a:r>
              <a:rPr lang="es-MX"/>
              <a:t>Subvenciones para la implementación del IAC</a:t>
            </a:r>
            <a:br>
              <a:rPr lang="es-MX" sz="2000"/>
            </a:br>
            <a:r>
              <a:rPr lang="es-MX" sz="2000">
                <a:solidFill>
                  <a:schemeClr val="accent5"/>
                </a:solidFill>
              </a:rPr>
              <a:t>Disposición de la Ley Bipartidista de Infraestructura 40521.b1</a:t>
            </a:r>
          </a:p>
        </p:txBody>
      </p:sp>
      <p:sp>
        <p:nvSpPr>
          <p:cNvPr id="8" name="Content Placeholder 7">
            <a:extLst>
              <a:ext uri="{FF2B5EF4-FFF2-40B4-BE49-F238E27FC236}">
                <a16:creationId xmlns:a16="http://schemas.microsoft.com/office/drawing/2014/main" id="{9043CB86-CB23-4B95-0B92-0396B320416C}"/>
              </a:ext>
            </a:extLst>
          </p:cNvPr>
          <p:cNvSpPr>
            <a:spLocks noGrp="1"/>
          </p:cNvSpPr>
          <p:nvPr>
            <p:ph sz="half" idx="1"/>
          </p:nvPr>
        </p:nvSpPr>
        <p:spPr>
          <a:xfrm>
            <a:off x="1836091" y="1751833"/>
            <a:ext cx="10018741" cy="4575514"/>
          </a:xfrm>
        </p:spPr>
        <p:txBody>
          <a:bodyPr>
            <a:normAutofit fontScale="85000" lnSpcReduction="20000"/>
          </a:bodyPr>
          <a:lstStyle/>
          <a:p>
            <a:pPr marL="0" indent="0">
              <a:buNone/>
            </a:pPr>
            <a:r>
              <a:rPr lang="es-MX" sz="2400" b="1" dirty="0">
                <a:solidFill>
                  <a:schemeClr val="bg2"/>
                </a:solidFill>
                <a:latin typeface="Source Sans Pro" panose="020B0503030403020204" pitchFamily="34" charset="0"/>
                <a:ea typeface="Source Sans Pro" panose="020B0503030403020204" pitchFamily="34" charset="0"/>
              </a:rPr>
              <a:t>80 millones de dólares en financiación </a:t>
            </a:r>
            <a:r>
              <a:rPr lang="es-MX" sz="2400" dirty="0">
                <a:latin typeface="Source Sans Pro" panose="020B0503030403020204" pitchFamily="34" charset="0"/>
                <a:ea typeface="Source Sans Pro" panose="020B0503030403020204" pitchFamily="34" charset="0"/>
              </a:rPr>
              <a:t>disponible para el primer año de funcionamiento del programa (financiamiento adicional disponible en los próximos años dependiendo de la demanda)</a:t>
            </a:r>
          </a:p>
          <a:p>
            <a:pPr marL="0" indent="0">
              <a:buNone/>
            </a:pPr>
            <a:endParaRPr lang="en-US" sz="2400" dirty="0">
              <a:latin typeface="Source Sans Pro" panose="020B0503030403020204" pitchFamily="34" charset="0"/>
              <a:ea typeface="Source Sans Pro" panose="020B0503030403020204" pitchFamily="34" charset="0"/>
            </a:endParaRPr>
          </a:p>
          <a:p>
            <a:pPr marL="0" marR="0" lvl="0" indent="0" algn="l"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es-MX"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Otorga subvenciones de hasta </a:t>
            </a:r>
            <a:r>
              <a:rPr kumimoji="0" lang="es-MX" sz="2400" b="1"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300,000 dólares por fabricante</a:t>
            </a:r>
            <a:r>
              <a:rPr kumimoji="0" lang="es-MX"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 con un costo compartido del 50 % (</a:t>
            </a:r>
            <a:r>
              <a:rPr kumimoji="0" lang="es-MX" sz="2400" b="1"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opciones válidas de costo compartido</a:t>
            </a:r>
            <a:r>
              <a:rPr kumimoji="0" lang="es-MX" sz="2400" b="0"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r>
              <a:rPr kumimoji="0" lang="es-MX"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incluyen capital interno, contribuciones en especie, programas públicos estatales y locales, préstamos privados (incluidas fuentes garantizadas por la SBA, programas de servicios públicos, arrendamientos y contratos de desempeño para ahorro de energía) </a:t>
            </a:r>
          </a:p>
          <a:p>
            <a:pPr marL="0" marR="0" lvl="0" indent="0" algn="l"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lang="en-US" sz="2400" dirty="0">
              <a:solidFill>
                <a:srgbClr val="000000"/>
              </a:solidFill>
              <a:latin typeface="Source Sans Pro" panose="020B0503030403020204" pitchFamily="34" charset="0"/>
              <a:ea typeface="Source Sans Pro" panose="020B0503030403020204" pitchFamily="34" charset="0"/>
            </a:endParaRPr>
          </a:p>
          <a:p>
            <a:pPr marL="0" indent="0" algn="l" rtl="0">
              <a:buClr>
                <a:srgbClr val="205FAB"/>
              </a:buClr>
              <a:buNone/>
              <a:defRPr/>
            </a:pPr>
            <a:r>
              <a:rPr kumimoji="0" lang="es-MX"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Elegibilidad exclusivamente </a:t>
            </a:r>
            <a:r>
              <a:rPr kumimoji="0" lang="es-MX" sz="2400" b="0" i="0" u="none" strike="noStrike" cap="none" normalizeH="0" baseline="0" noProof="0" dirty="0">
                <a:ln>
                  <a:noFill/>
                </a:ln>
                <a:effectLst/>
                <a:uLnTx/>
                <a:uFillTx/>
                <a:latin typeface="Source Sans Pro" panose="020B0503030403020204" pitchFamily="34" charset="0"/>
                <a:ea typeface="Source Sans Pro" panose="020B0503030403020204" pitchFamily="34" charset="0"/>
                <a:cs typeface="Calibri" panose="020F0502020204030204" pitchFamily="34" charset="0"/>
              </a:rPr>
              <a:t>para</a:t>
            </a:r>
            <a:r>
              <a:rPr kumimoji="0" lang="es-MX" sz="2400" b="0"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r>
              <a:rPr kumimoji="0" lang="es-MX" sz="2400" b="1"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pequeñas y medianas empresas manufactureras </a:t>
            </a:r>
            <a:r>
              <a:rPr kumimoji="0" lang="es-MX"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e instalaciones de tratamiento de agua/aguas residuales</a:t>
            </a:r>
          </a:p>
          <a:p>
            <a:pPr marL="0" indent="0" algn="l" rtl="0">
              <a:buClr>
                <a:srgbClr val="205FAB"/>
              </a:buClr>
              <a:buNone/>
              <a:defRPr/>
            </a:pPr>
            <a:endParaRPr lang="en-US" sz="2400" dirty="0">
              <a:solidFill>
                <a:srgbClr val="000000"/>
              </a:solidFill>
              <a:latin typeface="Source Sans Pro" panose="020B0503030403020204" pitchFamily="34" charset="0"/>
              <a:ea typeface="Source Sans Pro" panose="020B0503030403020204" pitchFamily="34" charset="0"/>
            </a:endParaRPr>
          </a:p>
          <a:p>
            <a:pPr marL="0" indent="0" algn="l" rtl="0">
              <a:buClr>
                <a:srgbClr val="205FAB"/>
              </a:buClr>
              <a:buNone/>
              <a:defRPr/>
            </a:pPr>
            <a:r>
              <a:rPr kumimoji="0" lang="es-MX" sz="2400" i="0" u="none" strike="noStrike" cap="none" normalizeH="0" baseline="0" noProof="0" dirty="0">
                <a:ln>
                  <a:noFill/>
                </a:ln>
                <a:effectLst/>
                <a:uLnTx/>
                <a:uFillTx/>
                <a:latin typeface="Source Sans Pro" panose="020B0503030403020204" pitchFamily="34" charset="0"/>
                <a:ea typeface="Source Sans Pro" panose="020B0503030403020204" pitchFamily="34" charset="0"/>
                <a:cs typeface="Calibri" panose="020F0502020204030204" pitchFamily="34" charset="0"/>
              </a:rPr>
              <a:t>Para </a:t>
            </a:r>
            <a:r>
              <a:rPr kumimoji="0" lang="es-MX" sz="2400" b="1" i="0" u="none" strike="noStrike" cap="none" normalizeH="0" baseline="0" noProof="0" dirty="0">
                <a:ln>
                  <a:noFill/>
                </a:ln>
                <a:solidFill>
                  <a:schemeClr val="bg2"/>
                </a:solidFill>
                <a:effectLst/>
                <a:uLnTx/>
                <a:uFillTx/>
                <a:latin typeface="Source Sans Pro" panose="020B0503030403020204" pitchFamily="34" charset="0"/>
                <a:ea typeface="Source Sans Pro" panose="020B0503030403020204" pitchFamily="34" charset="0"/>
                <a:cs typeface="Calibri" panose="020F0502020204030204" pitchFamily="34" charset="0"/>
              </a:rPr>
              <a:t>abordar las recomendaciones de evaluación energética </a:t>
            </a:r>
            <a:r>
              <a:rPr kumimoji="0" lang="es-MX" sz="2400" b="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por IAC, TAP de cogeneración de calor y energía/energía en sitio del DOE, u </a:t>
            </a:r>
            <a:r>
              <a:rPr kumimoji="0" lang="es-MX" sz="2400" i="0" u="none" strike="noStrike" cap="none"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otros evaluadores externos considerados equivalentes por el DOE</a:t>
            </a:r>
          </a:p>
          <a:p>
            <a:pPr marL="285750" indent="-285750">
              <a:spcAft>
                <a:spcPts val="600"/>
              </a:spcAft>
              <a:buFont typeface="Arial" panose="020B0604020202020204" pitchFamily="34" charset="0"/>
              <a:buChar char="•"/>
            </a:pPr>
            <a:endParaRPr lang="en-US" sz="2400" b="1" dirty="0">
              <a:solidFill>
                <a:srgbClr val="292929"/>
              </a:solidFill>
              <a:latin typeface="Source Sans Pro" panose="020B0503030403020204" pitchFamily="34" charset="0"/>
              <a:ea typeface="Source Sans Pro" panose="020B0503030403020204" pitchFamily="34" charset="0"/>
            </a:endParaRPr>
          </a:p>
        </p:txBody>
      </p:sp>
      <p:grpSp>
        <p:nvGrpSpPr>
          <p:cNvPr id="3" name="Graphic 4" descr="lupa">
            <a:extLst>
              <a:ext uri="{FF2B5EF4-FFF2-40B4-BE49-F238E27FC236}">
                <a16:creationId xmlns:a16="http://schemas.microsoft.com/office/drawing/2014/main" id="{485274A3-68D1-8D25-E167-5C291BA91964}"/>
              </a:ext>
              <a:ext uri="{C183D7F6-B498-43B3-948B-1728B52AA6E4}">
                <adec:decorative xmlns:adec="http://schemas.microsoft.com/office/drawing/2017/decorative" val="1"/>
              </a:ext>
            </a:extLst>
          </p:cNvPr>
          <p:cNvGrpSpPr/>
          <p:nvPr/>
        </p:nvGrpSpPr>
        <p:grpSpPr>
          <a:xfrm>
            <a:off x="992516" y="1623485"/>
            <a:ext cx="685086" cy="646650"/>
            <a:chOff x="2694018" y="3343458"/>
            <a:chExt cx="499912" cy="499281"/>
          </a:xfrm>
          <a:solidFill>
            <a:schemeClr val="tx2"/>
          </a:solidFill>
        </p:grpSpPr>
        <p:sp>
          <p:nvSpPr>
            <p:cNvPr id="4" name="Freeform 44">
              <a:extLst>
                <a:ext uri="{FF2B5EF4-FFF2-40B4-BE49-F238E27FC236}">
                  <a16:creationId xmlns:a16="http://schemas.microsoft.com/office/drawing/2014/main" id="{0984DC83-304F-F56F-AA91-F737B6FC6BFC}"/>
                </a:ext>
              </a:extLst>
            </p:cNvPr>
            <p:cNvSpPr/>
            <p:nvPr/>
          </p:nvSpPr>
          <p:spPr>
            <a:xfrm>
              <a:off x="2694018" y="3648328"/>
              <a:ext cx="195041" cy="194410"/>
            </a:xfrm>
            <a:custGeom>
              <a:avLst/>
              <a:gdLst>
                <a:gd name="connsiteX0" fmla="*/ 42922 w 195041"/>
                <a:gd name="connsiteY0" fmla="*/ 194411 h 194410"/>
                <a:gd name="connsiteX1" fmla="*/ 12624 w 195041"/>
                <a:gd name="connsiteY1" fmla="*/ 181787 h 194410"/>
                <a:gd name="connsiteX2" fmla="*/ 0 w 195041"/>
                <a:gd name="connsiteY2" fmla="*/ 151489 h 194410"/>
                <a:gd name="connsiteX3" fmla="*/ 12624 w 195041"/>
                <a:gd name="connsiteY3" fmla="*/ 121191 h 194410"/>
                <a:gd name="connsiteX4" fmla="*/ 131921 w 195041"/>
                <a:gd name="connsiteY4" fmla="*/ 1894 h 194410"/>
                <a:gd name="connsiteX5" fmla="*/ 137602 w 195041"/>
                <a:gd name="connsiteY5" fmla="*/ 0 h 194410"/>
                <a:gd name="connsiteX6" fmla="*/ 142652 w 195041"/>
                <a:gd name="connsiteY6" fmla="*/ 3156 h 194410"/>
                <a:gd name="connsiteX7" fmla="*/ 191886 w 195041"/>
                <a:gd name="connsiteY7" fmla="*/ 52390 h 194410"/>
                <a:gd name="connsiteX8" fmla="*/ 195042 w 195041"/>
                <a:gd name="connsiteY8" fmla="*/ 57440 h 194410"/>
                <a:gd name="connsiteX9" fmla="*/ 193148 w 195041"/>
                <a:gd name="connsiteY9" fmla="*/ 63120 h 194410"/>
                <a:gd name="connsiteX10" fmla="*/ 73851 w 195041"/>
                <a:gd name="connsiteY10" fmla="*/ 182418 h 194410"/>
                <a:gd name="connsiteX11" fmla="*/ 42922 w 195041"/>
                <a:gd name="connsiteY11" fmla="*/ 194411 h 194410"/>
                <a:gd name="connsiteX12" fmla="*/ 136340 w 195041"/>
                <a:gd name="connsiteY12" fmla="*/ 17674 h 194410"/>
                <a:gd name="connsiteX13" fmla="*/ 22723 w 195041"/>
                <a:gd name="connsiteY13" fmla="*/ 131290 h 194410"/>
                <a:gd name="connsiteX14" fmla="*/ 22723 w 195041"/>
                <a:gd name="connsiteY14" fmla="*/ 172319 h 194410"/>
                <a:gd name="connsiteX15" fmla="*/ 42922 w 195041"/>
                <a:gd name="connsiteY15" fmla="*/ 180524 h 194410"/>
                <a:gd name="connsiteX16" fmla="*/ 63120 w 195041"/>
                <a:gd name="connsiteY16" fmla="*/ 172319 h 194410"/>
                <a:gd name="connsiteX17" fmla="*/ 176737 w 195041"/>
                <a:gd name="connsiteY17" fmla="*/ 58702 h 194410"/>
                <a:gd name="connsiteX18" fmla="*/ 136340 w 195041"/>
                <a:gd name="connsiteY18" fmla="*/ 17674 h 194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5041" h="194410">
                  <a:moveTo>
                    <a:pt x="42922" y="194411"/>
                  </a:moveTo>
                  <a:cubicBezTo>
                    <a:pt x="31560" y="194411"/>
                    <a:pt x="20830" y="189992"/>
                    <a:pt x="12624" y="181787"/>
                  </a:cubicBezTo>
                  <a:cubicBezTo>
                    <a:pt x="4418" y="173581"/>
                    <a:pt x="0" y="162851"/>
                    <a:pt x="0" y="151489"/>
                  </a:cubicBezTo>
                  <a:cubicBezTo>
                    <a:pt x="0" y="140127"/>
                    <a:pt x="4418" y="129397"/>
                    <a:pt x="12624" y="121191"/>
                  </a:cubicBezTo>
                  <a:lnTo>
                    <a:pt x="131921" y="1894"/>
                  </a:lnTo>
                  <a:cubicBezTo>
                    <a:pt x="133184" y="631"/>
                    <a:pt x="135709" y="0"/>
                    <a:pt x="137602" y="0"/>
                  </a:cubicBezTo>
                  <a:cubicBezTo>
                    <a:pt x="139496" y="0"/>
                    <a:pt x="141389" y="1262"/>
                    <a:pt x="142652" y="3156"/>
                  </a:cubicBezTo>
                  <a:cubicBezTo>
                    <a:pt x="155907" y="22724"/>
                    <a:pt x="172318" y="39135"/>
                    <a:pt x="191886" y="52390"/>
                  </a:cubicBezTo>
                  <a:cubicBezTo>
                    <a:pt x="193779" y="53652"/>
                    <a:pt x="194410" y="55546"/>
                    <a:pt x="195042" y="57440"/>
                  </a:cubicBezTo>
                  <a:cubicBezTo>
                    <a:pt x="195042" y="59333"/>
                    <a:pt x="194410" y="61227"/>
                    <a:pt x="193148" y="63120"/>
                  </a:cubicBezTo>
                  <a:lnTo>
                    <a:pt x="73851" y="182418"/>
                  </a:lnTo>
                  <a:cubicBezTo>
                    <a:pt x="65014" y="189992"/>
                    <a:pt x="54283" y="194411"/>
                    <a:pt x="42922" y="194411"/>
                  </a:cubicBezTo>
                  <a:close/>
                  <a:moveTo>
                    <a:pt x="136340" y="17674"/>
                  </a:moveTo>
                  <a:lnTo>
                    <a:pt x="22723" y="131290"/>
                  </a:lnTo>
                  <a:cubicBezTo>
                    <a:pt x="11362" y="142652"/>
                    <a:pt x="11362" y="160957"/>
                    <a:pt x="22723" y="172319"/>
                  </a:cubicBezTo>
                  <a:cubicBezTo>
                    <a:pt x="28404" y="177999"/>
                    <a:pt x="35347" y="180524"/>
                    <a:pt x="42922" y="180524"/>
                  </a:cubicBezTo>
                  <a:cubicBezTo>
                    <a:pt x="50496" y="180524"/>
                    <a:pt x="58071" y="177368"/>
                    <a:pt x="63120" y="172319"/>
                  </a:cubicBezTo>
                  <a:lnTo>
                    <a:pt x="176737" y="58702"/>
                  </a:lnTo>
                  <a:cubicBezTo>
                    <a:pt x="161588" y="46709"/>
                    <a:pt x="147701" y="33454"/>
                    <a:pt x="136340" y="17674"/>
                  </a:cubicBezTo>
                  <a:close/>
                </a:path>
              </a:pathLst>
            </a:custGeom>
            <a:grpFill/>
            <a:ln w="3175" cap="flat">
              <a:solidFill>
                <a:schemeClr val="tx2"/>
              </a:solidFill>
              <a:prstDash val="solid"/>
              <a:miter/>
            </a:ln>
          </p:spPr>
          <p:txBody>
            <a:bodyPr rtlCol="0" anchor="ctr"/>
            <a:lstStyle/>
            <a:p>
              <a:endParaRPr lang="en-US"/>
            </a:p>
          </p:txBody>
        </p:sp>
        <p:grpSp>
          <p:nvGrpSpPr>
            <p:cNvPr id="9" name="Graphic 4">
              <a:extLst>
                <a:ext uri="{FF2B5EF4-FFF2-40B4-BE49-F238E27FC236}">
                  <a16:creationId xmlns:a16="http://schemas.microsoft.com/office/drawing/2014/main" id="{C36F3B71-DAF0-E8A5-E3E6-42E6374533B0}"/>
                </a:ext>
              </a:extLst>
            </p:cNvPr>
            <p:cNvGrpSpPr/>
            <p:nvPr/>
          </p:nvGrpSpPr>
          <p:grpSpPr>
            <a:xfrm>
              <a:off x="2943679" y="3442556"/>
              <a:ext cx="97832" cy="205140"/>
              <a:chOff x="2943679" y="3442556"/>
              <a:chExt cx="97832" cy="205140"/>
            </a:xfrm>
            <a:grpFill/>
          </p:grpSpPr>
          <p:sp>
            <p:nvSpPr>
              <p:cNvPr id="12" name="Freeform 48">
                <a:extLst>
                  <a:ext uri="{FF2B5EF4-FFF2-40B4-BE49-F238E27FC236}">
                    <a16:creationId xmlns:a16="http://schemas.microsoft.com/office/drawing/2014/main" id="{46EBD178-6128-E5EF-ECA8-EE854299D773}"/>
                  </a:ext>
                </a:extLst>
              </p:cNvPr>
              <p:cNvSpPr/>
              <p:nvPr/>
            </p:nvSpPr>
            <p:spPr>
              <a:xfrm>
                <a:off x="2943679" y="3470329"/>
                <a:ext cx="97832" cy="147701"/>
              </a:xfrm>
              <a:custGeom>
                <a:avLst/>
                <a:gdLst>
                  <a:gd name="connsiteX0" fmla="*/ 47636 w 97832"/>
                  <a:gd name="connsiteY0" fmla="*/ 147701 h 147701"/>
                  <a:gd name="connsiteX1" fmla="*/ 1558 w 97832"/>
                  <a:gd name="connsiteY1" fmla="*/ 124347 h 147701"/>
                  <a:gd name="connsiteX2" fmla="*/ 2820 w 97832"/>
                  <a:gd name="connsiteY2" fmla="*/ 114879 h 147701"/>
                  <a:gd name="connsiteX3" fmla="*/ 12288 w 97832"/>
                  <a:gd name="connsiteY3" fmla="*/ 116141 h 147701"/>
                  <a:gd name="connsiteX4" fmla="*/ 70359 w 97832"/>
                  <a:gd name="connsiteY4" fmla="*/ 128765 h 147701"/>
                  <a:gd name="connsiteX5" fmla="*/ 70990 w 97832"/>
                  <a:gd name="connsiteY5" fmla="*/ 128765 h 147701"/>
                  <a:gd name="connsiteX6" fmla="*/ 82983 w 97832"/>
                  <a:gd name="connsiteY6" fmla="*/ 105411 h 147701"/>
                  <a:gd name="connsiteX7" fmla="*/ 64047 w 97832"/>
                  <a:gd name="connsiteY7" fmla="*/ 82056 h 147701"/>
                  <a:gd name="connsiteX8" fmla="*/ 28700 w 97832"/>
                  <a:gd name="connsiteY8" fmla="*/ 71326 h 147701"/>
                  <a:gd name="connsiteX9" fmla="*/ 927 w 97832"/>
                  <a:gd name="connsiteY9" fmla="*/ 35978 h 147701"/>
                  <a:gd name="connsiteX10" fmla="*/ 48898 w 97832"/>
                  <a:gd name="connsiteY10" fmla="*/ 0 h 147701"/>
                  <a:gd name="connsiteX11" fmla="*/ 50161 w 97832"/>
                  <a:gd name="connsiteY11" fmla="*/ 0 h 147701"/>
                  <a:gd name="connsiteX12" fmla="*/ 97501 w 97832"/>
                  <a:gd name="connsiteY12" fmla="*/ 32191 h 147701"/>
                  <a:gd name="connsiteX13" fmla="*/ 93082 w 97832"/>
                  <a:gd name="connsiteY13" fmla="*/ 40397 h 147701"/>
                  <a:gd name="connsiteX14" fmla="*/ 84877 w 97832"/>
                  <a:gd name="connsiteY14" fmla="*/ 35978 h 147701"/>
                  <a:gd name="connsiteX15" fmla="*/ 50792 w 97832"/>
                  <a:gd name="connsiteY15" fmla="*/ 13255 h 147701"/>
                  <a:gd name="connsiteX16" fmla="*/ 49529 w 97832"/>
                  <a:gd name="connsiteY16" fmla="*/ 13255 h 147701"/>
                  <a:gd name="connsiteX17" fmla="*/ 15444 w 97832"/>
                  <a:gd name="connsiteY17" fmla="*/ 35978 h 147701"/>
                  <a:gd name="connsiteX18" fmla="*/ 33749 w 97832"/>
                  <a:gd name="connsiteY18" fmla="*/ 58070 h 147701"/>
                  <a:gd name="connsiteX19" fmla="*/ 69097 w 97832"/>
                  <a:gd name="connsiteY19" fmla="*/ 68801 h 147701"/>
                  <a:gd name="connsiteX20" fmla="*/ 97501 w 97832"/>
                  <a:gd name="connsiteY20" fmla="*/ 103517 h 147701"/>
                  <a:gd name="connsiteX21" fmla="*/ 77302 w 97832"/>
                  <a:gd name="connsiteY21" fmla="*/ 140758 h 147701"/>
                  <a:gd name="connsiteX22" fmla="*/ 47636 w 97832"/>
                  <a:gd name="connsiteY22" fmla="*/ 147701 h 147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7832" h="147701">
                    <a:moveTo>
                      <a:pt x="47636" y="147701"/>
                    </a:moveTo>
                    <a:cubicBezTo>
                      <a:pt x="32487" y="147701"/>
                      <a:pt x="14813" y="142021"/>
                      <a:pt x="1558" y="124347"/>
                    </a:cubicBezTo>
                    <a:cubicBezTo>
                      <a:pt x="-967" y="121191"/>
                      <a:pt x="-336" y="116773"/>
                      <a:pt x="2820" y="114879"/>
                    </a:cubicBezTo>
                    <a:cubicBezTo>
                      <a:pt x="5976" y="112354"/>
                      <a:pt x="10395" y="112985"/>
                      <a:pt x="12288" y="116141"/>
                    </a:cubicBezTo>
                    <a:cubicBezTo>
                      <a:pt x="35643" y="146439"/>
                      <a:pt x="69097" y="129397"/>
                      <a:pt x="70359" y="128765"/>
                    </a:cubicBezTo>
                    <a:cubicBezTo>
                      <a:pt x="70359" y="128765"/>
                      <a:pt x="70990" y="128765"/>
                      <a:pt x="70990" y="128765"/>
                    </a:cubicBezTo>
                    <a:cubicBezTo>
                      <a:pt x="72253" y="128134"/>
                      <a:pt x="84877" y="122453"/>
                      <a:pt x="82983" y="105411"/>
                    </a:cubicBezTo>
                    <a:cubicBezTo>
                      <a:pt x="81089" y="87737"/>
                      <a:pt x="64047" y="82687"/>
                      <a:pt x="64047" y="82056"/>
                    </a:cubicBezTo>
                    <a:cubicBezTo>
                      <a:pt x="64047" y="82056"/>
                      <a:pt x="46373" y="77006"/>
                      <a:pt x="28700" y="71326"/>
                    </a:cubicBezTo>
                    <a:cubicBezTo>
                      <a:pt x="10395" y="65645"/>
                      <a:pt x="296" y="53652"/>
                      <a:pt x="927" y="35978"/>
                    </a:cubicBezTo>
                    <a:cubicBezTo>
                      <a:pt x="927" y="27142"/>
                      <a:pt x="4714" y="0"/>
                      <a:pt x="48898" y="0"/>
                    </a:cubicBezTo>
                    <a:cubicBezTo>
                      <a:pt x="49529" y="0"/>
                      <a:pt x="49529" y="0"/>
                      <a:pt x="50161" y="0"/>
                    </a:cubicBezTo>
                    <a:cubicBezTo>
                      <a:pt x="79827" y="631"/>
                      <a:pt x="94345" y="21461"/>
                      <a:pt x="97501" y="32191"/>
                    </a:cubicBezTo>
                    <a:cubicBezTo>
                      <a:pt x="98763" y="35978"/>
                      <a:pt x="96238" y="39766"/>
                      <a:pt x="93082" y="40397"/>
                    </a:cubicBezTo>
                    <a:cubicBezTo>
                      <a:pt x="89295" y="41659"/>
                      <a:pt x="85508" y="39134"/>
                      <a:pt x="84877" y="35978"/>
                    </a:cubicBezTo>
                    <a:cubicBezTo>
                      <a:pt x="84877" y="34716"/>
                      <a:pt x="77933" y="13886"/>
                      <a:pt x="50792" y="13255"/>
                    </a:cubicBezTo>
                    <a:cubicBezTo>
                      <a:pt x="50161" y="13255"/>
                      <a:pt x="50161" y="13255"/>
                      <a:pt x="49529" y="13255"/>
                    </a:cubicBezTo>
                    <a:cubicBezTo>
                      <a:pt x="33749" y="13255"/>
                      <a:pt x="15444" y="17042"/>
                      <a:pt x="15444" y="35978"/>
                    </a:cubicBezTo>
                    <a:cubicBezTo>
                      <a:pt x="15444" y="47340"/>
                      <a:pt x="21125" y="54283"/>
                      <a:pt x="33749" y="58070"/>
                    </a:cubicBezTo>
                    <a:cubicBezTo>
                      <a:pt x="51423" y="63120"/>
                      <a:pt x="69097" y="68801"/>
                      <a:pt x="69097" y="68801"/>
                    </a:cubicBezTo>
                    <a:cubicBezTo>
                      <a:pt x="70359" y="68801"/>
                      <a:pt x="95607" y="76375"/>
                      <a:pt x="97501" y="103517"/>
                    </a:cubicBezTo>
                    <a:cubicBezTo>
                      <a:pt x="99394" y="124978"/>
                      <a:pt x="84877" y="136971"/>
                      <a:pt x="77302" y="140758"/>
                    </a:cubicBezTo>
                    <a:cubicBezTo>
                      <a:pt x="69097" y="144545"/>
                      <a:pt x="58997" y="147701"/>
                      <a:pt x="47636" y="147701"/>
                    </a:cubicBezTo>
                    <a:close/>
                  </a:path>
                </a:pathLst>
              </a:custGeom>
              <a:grpFill/>
              <a:ln w="3175" cap="flat">
                <a:solidFill>
                  <a:schemeClr val="tx2"/>
                </a:solidFill>
                <a:prstDash val="solid"/>
                <a:miter/>
              </a:ln>
            </p:spPr>
            <p:txBody>
              <a:bodyPr rtlCol="0" anchor="ctr"/>
              <a:lstStyle/>
              <a:p>
                <a:endParaRPr lang="en-US"/>
              </a:p>
            </p:txBody>
          </p:sp>
          <p:sp>
            <p:nvSpPr>
              <p:cNvPr id="13" name="Freeform 49">
                <a:extLst>
                  <a:ext uri="{FF2B5EF4-FFF2-40B4-BE49-F238E27FC236}">
                    <a16:creationId xmlns:a16="http://schemas.microsoft.com/office/drawing/2014/main" id="{8620F8F4-E3E2-FE2F-A102-9FCC17159F59}"/>
                  </a:ext>
                </a:extLst>
              </p:cNvPr>
              <p:cNvSpPr/>
              <p:nvPr/>
            </p:nvSpPr>
            <p:spPr>
              <a:xfrm>
                <a:off x="2986265" y="3442556"/>
                <a:ext cx="13886" cy="41659"/>
              </a:xfrm>
              <a:custGeom>
                <a:avLst/>
                <a:gdLst>
                  <a:gd name="connsiteX0" fmla="*/ 6943 w 13886"/>
                  <a:gd name="connsiteY0" fmla="*/ 41659 h 41659"/>
                  <a:gd name="connsiteX1" fmla="*/ 0 w 13886"/>
                  <a:gd name="connsiteY1" fmla="*/ 34716 h 41659"/>
                  <a:gd name="connsiteX2" fmla="*/ 0 w 13886"/>
                  <a:gd name="connsiteY2" fmla="*/ 6943 h 41659"/>
                  <a:gd name="connsiteX3" fmla="*/ 6943 w 13886"/>
                  <a:gd name="connsiteY3" fmla="*/ 0 h 41659"/>
                  <a:gd name="connsiteX4" fmla="*/ 13887 w 13886"/>
                  <a:gd name="connsiteY4" fmla="*/ 6943 h 41659"/>
                  <a:gd name="connsiteX5" fmla="*/ 13887 w 13886"/>
                  <a:gd name="connsiteY5" fmla="*/ 34716 h 41659"/>
                  <a:gd name="connsiteX6" fmla="*/ 6943 w 13886"/>
                  <a:gd name="connsiteY6" fmla="*/ 41659 h 4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86" h="41659">
                    <a:moveTo>
                      <a:pt x="6943" y="41659"/>
                    </a:moveTo>
                    <a:cubicBezTo>
                      <a:pt x="3156" y="41659"/>
                      <a:pt x="0" y="38503"/>
                      <a:pt x="0" y="34716"/>
                    </a:cubicBezTo>
                    <a:lnTo>
                      <a:pt x="0" y="6943"/>
                    </a:lnTo>
                    <a:cubicBezTo>
                      <a:pt x="0" y="3156"/>
                      <a:pt x="3156" y="0"/>
                      <a:pt x="6943" y="0"/>
                    </a:cubicBezTo>
                    <a:cubicBezTo>
                      <a:pt x="10731" y="0"/>
                      <a:pt x="13887" y="3156"/>
                      <a:pt x="13887" y="6943"/>
                    </a:cubicBezTo>
                    <a:lnTo>
                      <a:pt x="13887" y="34716"/>
                    </a:lnTo>
                    <a:cubicBezTo>
                      <a:pt x="13887" y="38503"/>
                      <a:pt x="10731" y="41659"/>
                      <a:pt x="6943" y="41659"/>
                    </a:cubicBezTo>
                    <a:close/>
                  </a:path>
                </a:pathLst>
              </a:custGeom>
              <a:grpFill/>
              <a:ln w="3175" cap="flat">
                <a:solidFill>
                  <a:schemeClr val="tx2"/>
                </a:solidFill>
                <a:prstDash val="solid"/>
                <a:miter/>
              </a:ln>
            </p:spPr>
            <p:txBody>
              <a:bodyPr rtlCol="0" anchor="ctr"/>
              <a:lstStyle/>
              <a:p>
                <a:endParaRPr lang="en-US"/>
              </a:p>
            </p:txBody>
          </p:sp>
          <p:sp>
            <p:nvSpPr>
              <p:cNvPr id="14" name="Freeform 50">
                <a:extLst>
                  <a:ext uri="{FF2B5EF4-FFF2-40B4-BE49-F238E27FC236}">
                    <a16:creationId xmlns:a16="http://schemas.microsoft.com/office/drawing/2014/main" id="{05E486F2-8712-C9BE-B01D-FBF86503034F}"/>
                  </a:ext>
                </a:extLst>
              </p:cNvPr>
              <p:cNvSpPr/>
              <p:nvPr/>
            </p:nvSpPr>
            <p:spPr>
              <a:xfrm>
                <a:off x="2986265" y="3606038"/>
                <a:ext cx="13886" cy="41659"/>
              </a:xfrm>
              <a:custGeom>
                <a:avLst/>
                <a:gdLst>
                  <a:gd name="connsiteX0" fmla="*/ 6943 w 13886"/>
                  <a:gd name="connsiteY0" fmla="*/ 41659 h 41659"/>
                  <a:gd name="connsiteX1" fmla="*/ 0 w 13886"/>
                  <a:gd name="connsiteY1" fmla="*/ 34716 h 41659"/>
                  <a:gd name="connsiteX2" fmla="*/ 0 w 13886"/>
                  <a:gd name="connsiteY2" fmla="*/ 6943 h 41659"/>
                  <a:gd name="connsiteX3" fmla="*/ 6943 w 13886"/>
                  <a:gd name="connsiteY3" fmla="*/ 0 h 41659"/>
                  <a:gd name="connsiteX4" fmla="*/ 13887 w 13886"/>
                  <a:gd name="connsiteY4" fmla="*/ 6943 h 41659"/>
                  <a:gd name="connsiteX5" fmla="*/ 13887 w 13886"/>
                  <a:gd name="connsiteY5" fmla="*/ 34716 h 41659"/>
                  <a:gd name="connsiteX6" fmla="*/ 6943 w 13886"/>
                  <a:gd name="connsiteY6" fmla="*/ 41659 h 4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86" h="41659">
                    <a:moveTo>
                      <a:pt x="6943" y="41659"/>
                    </a:moveTo>
                    <a:cubicBezTo>
                      <a:pt x="3156" y="41659"/>
                      <a:pt x="0" y="38503"/>
                      <a:pt x="0" y="34716"/>
                    </a:cubicBezTo>
                    <a:lnTo>
                      <a:pt x="0" y="6943"/>
                    </a:lnTo>
                    <a:cubicBezTo>
                      <a:pt x="0" y="3156"/>
                      <a:pt x="3156" y="0"/>
                      <a:pt x="6943" y="0"/>
                    </a:cubicBezTo>
                    <a:cubicBezTo>
                      <a:pt x="10731" y="0"/>
                      <a:pt x="13887" y="3156"/>
                      <a:pt x="13887" y="6943"/>
                    </a:cubicBezTo>
                    <a:lnTo>
                      <a:pt x="13887" y="34716"/>
                    </a:lnTo>
                    <a:cubicBezTo>
                      <a:pt x="13887" y="38503"/>
                      <a:pt x="10731" y="41659"/>
                      <a:pt x="6943" y="41659"/>
                    </a:cubicBezTo>
                    <a:close/>
                  </a:path>
                </a:pathLst>
              </a:custGeom>
              <a:grpFill/>
              <a:ln w="3175" cap="flat">
                <a:solidFill>
                  <a:schemeClr val="tx2"/>
                </a:solidFill>
                <a:prstDash val="solid"/>
                <a:miter/>
              </a:ln>
            </p:spPr>
            <p:txBody>
              <a:bodyPr rtlCol="0" anchor="ctr"/>
              <a:lstStyle/>
              <a:p>
                <a:endParaRPr lang="en-US"/>
              </a:p>
            </p:txBody>
          </p:sp>
        </p:grpSp>
        <p:sp>
          <p:nvSpPr>
            <p:cNvPr id="10" name="Freeform 46">
              <a:extLst>
                <a:ext uri="{FF2B5EF4-FFF2-40B4-BE49-F238E27FC236}">
                  <a16:creationId xmlns:a16="http://schemas.microsoft.com/office/drawing/2014/main" id="{AEBA8709-5BB2-4356-E983-67BEF6D46043}"/>
                </a:ext>
              </a:extLst>
            </p:cNvPr>
            <p:cNvSpPr/>
            <p:nvPr/>
          </p:nvSpPr>
          <p:spPr>
            <a:xfrm>
              <a:off x="2789961" y="3343458"/>
              <a:ext cx="403969" cy="403969"/>
            </a:xfrm>
            <a:custGeom>
              <a:avLst/>
              <a:gdLst>
                <a:gd name="connsiteX0" fmla="*/ 201985 w 403969"/>
                <a:gd name="connsiteY0" fmla="*/ 403970 h 403969"/>
                <a:gd name="connsiteX1" fmla="*/ 87737 w 403969"/>
                <a:gd name="connsiteY1" fmla="*/ 368623 h 403969"/>
                <a:gd name="connsiteX2" fmla="*/ 35347 w 403969"/>
                <a:gd name="connsiteY2" fmla="*/ 316233 h 403969"/>
                <a:gd name="connsiteX3" fmla="*/ 0 w 403969"/>
                <a:gd name="connsiteY3" fmla="*/ 201985 h 403969"/>
                <a:gd name="connsiteX4" fmla="*/ 201985 w 403969"/>
                <a:gd name="connsiteY4" fmla="*/ 0 h 403969"/>
                <a:gd name="connsiteX5" fmla="*/ 403970 w 403969"/>
                <a:gd name="connsiteY5" fmla="*/ 201985 h 403969"/>
                <a:gd name="connsiteX6" fmla="*/ 201985 w 403969"/>
                <a:gd name="connsiteY6" fmla="*/ 403970 h 403969"/>
                <a:gd name="connsiteX7" fmla="*/ 201985 w 403969"/>
                <a:gd name="connsiteY7" fmla="*/ 13255 h 403969"/>
                <a:gd name="connsiteX8" fmla="*/ 13886 w 403969"/>
                <a:gd name="connsiteY8" fmla="*/ 201354 h 403969"/>
                <a:gd name="connsiteX9" fmla="*/ 46709 w 403969"/>
                <a:gd name="connsiteY9" fmla="*/ 307396 h 403969"/>
                <a:gd name="connsiteX10" fmla="*/ 95943 w 403969"/>
                <a:gd name="connsiteY10" fmla="*/ 356630 h 403969"/>
                <a:gd name="connsiteX11" fmla="*/ 202616 w 403969"/>
                <a:gd name="connsiteY11" fmla="*/ 389452 h 403969"/>
                <a:gd name="connsiteX12" fmla="*/ 390714 w 403969"/>
                <a:gd name="connsiteY12" fmla="*/ 201354 h 403969"/>
                <a:gd name="connsiteX13" fmla="*/ 201985 w 403969"/>
                <a:gd name="connsiteY13" fmla="*/ 13255 h 40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969" h="403969">
                  <a:moveTo>
                    <a:pt x="201985" y="403970"/>
                  </a:moveTo>
                  <a:cubicBezTo>
                    <a:pt x="160957" y="403970"/>
                    <a:pt x="121822" y="391977"/>
                    <a:pt x="87737" y="368623"/>
                  </a:cubicBezTo>
                  <a:cubicBezTo>
                    <a:pt x="66907" y="354736"/>
                    <a:pt x="49234" y="337062"/>
                    <a:pt x="35347" y="316233"/>
                  </a:cubicBezTo>
                  <a:cubicBezTo>
                    <a:pt x="11993" y="282779"/>
                    <a:pt x="0" y="243013"/>
                    <a:pt x="0" y="201985"/>
                  </a:cubicBezTo>
                  <a:cubicBezTo>
                    <a:pt x="0" y="90893"/>
                    <a:pt x="90893" y="0"/>
                    <a:pt x="201985" y="0"/>
                  </a:cubicBezTo>
                  <a:cubicBezTo>
                    <a:pt x="313076" y="0"/>
                    <a:pt x="403970" y="90893"/>
                    <a:pt x="403970" y="201985"/>
                  </a:cubicBezTo>
                  <a:cubicBezTo>
                    <a:pt x="403970" y="313077"/>
                    <a:pt x="313708" y="403970"/>
                    <a:pt x="201985" y="403970"/>
                  </a:cubicBezTo>
                  <a:close/>
                  <a:moveTo>
                    <a:pt x="201985" y="13255"/>
                  </a:moveTo>
                  <a:cubicBezTo>
                    <a:pt x="98467" y="13255"/>
                    <a:pt x="13886" y="97836"/>
                    <a:pt x="13886" y="201354"/>
                  </a:cubicBezTo>
                  <a:cubicBezTo>
                    <a:pt x="13886" y="239226"/>
                    <a:pt x="25248" y="276467"/>
                    <a:pt x="46709" y="307396"/>
                  </a:cubicBezTo>
                  <a:cubicBezTo>
                    <a:pt x="59964" y="326963"/>
                    <a:pt x="76375" y="343374"/>
                    <a:pt x="95943" y="356630"/>
                  </a:cubicBezTo>
                  <a:cubicBezTo>
                    <a:pt x="127503" y="378091"/>
                    <a:pt x="164113" y="389452"/>
                    <a:pt x="202616" y="389452"/>
                  </a:cubicBezTo>
                  <a:cubicBezTo>
                    <a:pt x="306133" y="389452"/>
                    <a:pt x="390714" y="304871"/>
                    <a:pt x="390714" y="201354"/>
                  </a:cubicBezTo>
                  <a:cubicBezTo>
                    <a:pt x="390083" y="97836"/>
                    <a:pt x="306133" y="13255"/>
                    <a:pt x="201985" y="13255"/>
                  </a:cubicBezTo>
                  <a:close/>
                </a:path>
              </a:pathLst>
            </a:custGeom>
            <a:grpFill/>
            <a:ln w="3175" cap="flat">
              <a:solidFill>
                <a:schemeClr val="tx2"/>
              </a:solidFill>
              <a:prstDash val="solid"/>
              <a:miter/>
            </a:ln>
          </p:spPr>
          <p:txBody>
            <a:bodyPr rtlCol="0" anchor="ctr"/>
            <a:lstStyle/>
            <a:p>
              <a:endParaRPr lang="en-US"/>
            </a:p>
          </p:txBody>
        </p:sp>
        <p:sp>
          <p:nvSpPr>
            <p:cNvPr id="11" name="Freeform 47">
              <a:extLst>
                <a:ext uri="{FF2B5EF4-FFF2-40B4-BE49-F238E27FC236}">
                  <a16:creationId xmlns:a16="http://schemas.microsoft.com/office/drawing/2014/main" id="{BFDDFAFC-1823-BF19-A046-D65B5F9BF133}"/>
                </a:ext>
              </a:extLst>
            </p:cNvPr>
            <p:cNvSpPr/>
            <p:nvPr/>
          </p:nvSpPr>
          <p:spPr>
            <a:xfrm>
              <a:off x="2836670" y="3389535"/>
              <a:ext cx="311814" cy="311183"/>
            </a:xfrm>
            <a:custGeom>
              <a:avLst/>
              <a:gdLst>
                <a:gd name="connsiteX0" fmla="*/ 155276 w 311814"/>
                <a:gd name="connsiteY0" fmla="*/ 311183 h 311183"/>
                <a:gd name="connsiteX1" fmla="*/ 67539 w 311814"/>
                <a:gd name="connsiteY1" fmla="*/ 284041 h 311183"/>
                <a:gd name="connsiteX2" fmla="*/ 27142 w 311814"/>
                <a:gd name="connsiteY2" fmla="*/ 243644 h 311183"/>
                <a:gd name="connsiteX3" fmla="*/ 0 w 311814"/>
                <a:gd name="connsiteY3" fmla="*/ 155907 h 311183"/>
                <a:gd name="connsiteX4" fmla="*/ 155907 w 311814"/>
                <a:gd name="connsiteY4" fmla="*/ 0 h 311183"/>
                <a:gd name="connsiteX5" fmla="*/ 311814 w 311814"/>
                <a:gd name="connsiteY5" fmla="*/ 155907 h 311183"/>
                <a:gd name="connsiteX6" fmla="*/ 155276 w 311814"/>
                <a:gd name="connsiteY6" fmla="*/ 311183 h 311183"/>
                <a:gd name="connsiteX7" fmla="*/ 155276 w 311814"/>
                <a:gd name="connsiteY7" fmla="*/ 13255 h 311183"/>
                <a:gd name="connsiteX8" fmla="*/ 13255 w 311814"/>
                <a:gd name="connsiteY8" fmla="*/ 155276 h 311183"/>
                <a:gd name="connsiteX9" fmla="*/ 37872 w 311814"/>
                <a:gd name="connsiteY9" fmla="*/ 235439 h 311183"/>
                <a:gd name="connsiteX10" fmla="*/ 75113 w 311814"/>
                <a:gd name="connsiteY10" fmla="*/ 272679 h 311183"/>
                <a:gd name="connsiteX11" fmla="*/ 155276 w 311814"/>
                <a:gd name="connsiteY11" fmla="*/ 297297 h 311183"/>
                <a:gd name="connsiteX12" fmla="*/ 297297 w 311814"/>
                <a:gd name="connsiteY12" fmla="*/ 155276 h 311183"/>
                <a:gd name="connsiteX13" fmla="*/ 155276 w 311814"/>
                <a:gd name="connsiteY13" fmla="*/ 13255 h 311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814" h="311183">
                  <a:moveTo>
                    <a:pt x="155276" y="311183"/>
                  </a:moveTo>
                  <a:cubicBezTo>
                    <a:pt x="123716" y="311183"/>
                    <a:pt x="93418" y="301715"/>
                    <a:pt x="67539" y="284041"/>
                  </a:cubicBezTo>
                  <a:cubicBezTo>
                    <a:pt x="51759" y="273311"/>
                    <a:pt x="37872" y="259424"/>
                    <a:pt x="27142" y="243644"/>
                  </a:cubicBezTo>
                  <a:cubicBezTo>
                    <a:pt x="9468" y="217765"/>
                    <a:pt x="0" y="187467"/>
                    <a:pt x="0" y="155907"/>
                  </a:cubicBezTo>
                  <a:cubicBezTo>
                    <a:pt x="0" y="70064"/>
                    <a:pt x="70064" y="0"/>
                    <a:pt x="155907" y="0"/>
                  </a:cubicBezTo>
                  <a:cubicBezTo>
                    <a:pt x="241751" y="0"/>
                    <a:pt x="311814" y="70064"/>
                    <a:pt x="311814" y="155907"/>
                  </a:cubicBezTo>
                  <a:cubicBezTo>
                    <a:pt x="311814" y="241751"/>
                    <a:pt x="241119" y="311183"/>
                    <a:pt x="155276" y="311183"/>
                  </a:cubicBezTo>
                  <a:close/>
                  <a:moveTo>
                    <a:pt x="155276" y="13255"/>
                  </a:moveTo>
                  <a:cubicBezTo>
                    <a:pt x="77007" y="13255"/>
                    <a:pt x="13255" y="77007"/>
                    <a:pt x="13255" y="155276"/>
                  </a:cubicBezTo>
                  <a:cubicBezTo>
                    <a:pt x="13255" y="184311"/>
                    <a:pt x="22092" y="212084"/>
                    <a:pt x="37872" y="235439"/>
                  </a:cubicBezTo>
                  <a:cubicBezTo>
                    <a:pt x="47971" y="249956"/>
                    <a:pt x="60595" y="262580"/>
                    <a:pt x="75113" y="272679"/>
                  </a:cubicBezTo>
                  <a:cubicBezTo>
                    <a:pt x="99099" y="289091"/>
                    <a:pt x="126872" y="297297"/>
                    <a:pt x="155276" y="297297"/>
                  </a:cubicBezTo>
                  <a:cubicBezTo>
                    <a:pt x="233545" y="297297"/>
                    <a:pt x="297297" y="233545"/>
                    <a:pt x="297297" y="155276"/>
                  </a:cubicBezTo>
                  <a:cubicBezTo>
                    <a:pt x="297297" y="77007"/>
                    <a:pt x="233545" y="13255"/>
                    <a:pt x="155276" y="13255"/>
                  </a:cubicBezTo>
                  <a:close/>
                </a:path>
              </a:pathLst>
            </a:custGeom>
            <a:grpFill/>
            <a:ln w="3175" cap="flat">
              <a:solidFill>
                <a:schemeClr val="tx2"/>
              </a:solidFill>
              <a:prstDash val="solid"/>
              <a:miter/>
            </a:ln>
          </p:spPr>
          <p:txBody>
            <a:bodyPr rtlCol="0" anchor="ctr"/>
            <a:lstStyle/>
            <a:p>
              <a:endParaRPr lang="en-US"/>
            </a:p>
          </p:txBody>
        </p:sp>
      </p:grpSp>
      <p:grpSp>
        <p:nvGrpSpPr>
          <p:cNvPr id="15" name="Graphic 4" descr="Símbolo de una industria">
            <a:extLst>
              <a:ext uri="{FF2B5EF4-FFF2-40B4-BE49-F238E27FC236}">
                <a16:creationId xmlns:a16="http://schemas.microsoft.com/office/drawing/2014/main" id="{AC3C5D7E-1B20-D1B8-CD75-67D14162CBE7}"/>
              </a:ext>
              <a:ext uri="{C183D7F6-B498-43B3-948B-1728B52AA6E4}">
                <adec:decorative xmlns:adec="http://schemas.microsoft.com/office/drawing/2017/decorative" val="1"/>
              </a:ext>
            </a:extLst>
          </p:cNvPr>
          <p:cNvGrpSpPr/>
          <p:nvPr/>
        </p:nvGrpSpPr>
        <p:grpSpPr>
          <a:xfrm>
            <a:off x="1048454" y="4106418"/>
            <a:ext cx="629148" cy="672953"/>
            <a:chOff x="10967191" y="1056568"/>
            <a:chExt cx="463933" cy="479125"/>
          </a:xfrm>
          <a:solidFill>
            <a:schemeClr val="tx2"/>
          </a:solidFill>
        </p:grpSpPr>
        <p:grpSp>
          <p:nvGrpSpPr>
            <p:cNvPr id="16" name="Graphic 4">
              <a:extLst>
                <a:ext uri="{FF2B5EF4-FFF2-40B4-BE49-F238E27FC236}">
                  <a16:creationId xmlns:a16="http://schemas.microsoft.com/office/drawing/2014/main" id="{D7BF49C4-59D4-5697-547A-87736874607F}"/>
                </a:ext>
              </a:extLst>
            </p:cNvPr>
            <p:cNvGrpSpPr/>
            <p:nvPr/>
          </p:nvGrpSpPr>
          <p:grpSpPr>
            <a:xfrm>
              <a:off x="11241133" y="1167071"/>
              <a:ext cx="189991" cy="368622"/>
              <a:chOff x="11241133" y="1167071"/>
              <a:chExt cx="189991" cy="368622"/>
            </a:xfrm>
            <a:grpFill/>
          </p:grpSpPr>
          <p:sp>
            <p:nvSpPr>
              <p:cNvPr id="22" name="Freeform 1522">
                <a:extLst>
                  <a:ext uri="{FF2B5EF4-FFF2-40B4-BE49-F238E27FC236}">
                    <a16:creationId xmlns:a16="http://schemas.microsoft.com/office/drawing/2014/main" id="{69D2F8A4-D78D-0BCC-DFB0-E62251C8CA37}"/>
                  </a:ext>
                </a:extLst>
              </p:cNvPr>
              <p:cNvSpPr/>
              <p:nvPr/>
            </p:nvSpPr>
            <p:spPr>
              <a:xfrm>
                <a:off x="11241133" y="1167071"/>
                <a:ext cx="189991" cy="368622"/>
              </a:xfrm>
              <a:custGeom>
                <a:avLst/>
                <a:gdLst>
                  <a:gd name="connsiteX0" fmla="*/ 184312 w 189991"/>
                  <a:gd name="connsiteY0" fmla="*/ 368622 h 368622"/>
                  <a:gd name="connsiteX1" fmla="*/ 158432 w 189991"/>
                  <a:gd name="connsiteY1" fmla="*/ 368622 h 368622"/>
                  <a:gd name="connsiteX2" fmla="*/ 145177 w 189991"/>
                  <a:gd name="connsiteY2" fmla="*/ 355367 h 368622"/>
                  <a:gd name="connsiteX3" fmla="*/ 145177 w 189991"/>
                  <a:gd name="connsiteY3" fmla="*/ 321913 h 368622"/>
                  <a:gd name="connsiteX4" fmla="*/ 115510 w 189991"/>
                  <a:gd name="connsiteY4" fmla="*/ 309289 h 368622"/>
                  <a:gd name="connsiteX5" fmla="*/ 91524 w 189991"/>
                  <a:gd name="connsiteY5" fmla="*/ 333275 h 368622"/>
                  <a:gd name="connsiteX6" fmla="*/ 73219 w 189991"/>
                  <a:gd name="connsiteY6" fmla="*/ 333275 h 368622"/>
                  <a:gd name="connsiteX7" fmla="*/ 35979 w 189991"/>
                  <a:gd name="connsiteY7" fmla="*/ 296665 h 368622"/>
                  <a:gd name="connsiteX8" fmla="*/ 32191 w 189991"/>
                  <a:gd name="connsiteY8" fmla="*/ 287197 h 368622"/>
                  <a:gd name="connsiteX9" fmla="*/ 35979 w 189991"/>
                  <a:gd name="connsiteY9" fmla="*/ 277729 h 368622"/>
                  <a:gd name="connsiteX10" fmla="*/ 59333 w 189991"/>
                  <a:gd name="connsiteY10" fmla="*/ 253743 h 368622"/>
                  <a:gd name="connsiteX11" fmla="*/ 46709 w 189991"/>
                  <a:gd name="connsiteY11" fmla="*/ 224077 h 368622"/>
                  <a:gd name="connsiteX12" fmla="*/ 13255 w 189991"/>
                  <a:gd name="connsiteY12" fmla="*/ 224077 h 368622"/>
                  <a:gd name="connsiteX13" fmla="*/ 0 w 189991"/>
                  <a:gd name="connsiteY13" fmla="*/ 210822 h 368622"/>
                  <a:gd name="connsiteX14" fmla="*/ 0 w 189991"/>
                  <a:gd name="connsiteY14" fmla="*/ 157801 h 368622"/>
                  <a:gd name="connsiteX15" fmla="*/ 3787 w 189991"/>
                  <a:gd name="connsiteY15" fmla="*/ 148333 h 368622"/>
                  <a:gd name="connsiteX16" fmla="*/ 13255 w 189991"/>
                  <a:gd name="connsiteY16" fmla="*/ 144545 h 368622"/>
                  <a:gd name="connsiteX17" fmla="*/ 46709 w 189991"/>
                  <a:gd name="connsiteY17" fmla="*/ 144545 h 368622"/>
                  <a:gd name="connsiteX18" fmla="*/ 59333 w 189991"/>
                  <a:gd name="connsiteY18" fmla="*/ 114879 h 368622"/>
                  <a:gd name="connsiteX19" fmla="*/ 35979 w 189991"/>
                  <a:gd name="connsiteY19" fmla="*/ 90893 h 368622"/>
                  <a:gd name="connsiteX20" fmla="*/ 32191 w 189991"/>
                  <a:gd name="connsiteY20" fmla="*/ 81425 h 368622"/>
                  <a:gd name="connsiteX21" fmla="*/ 35979 w 189991"/>
                  <a:gd name="connsiteY21" fmla="*/ 71957 h 368622"/>
                  <a:gd name="connsiteX22" fmla="*/ 73219 w 189991"/>
                  <a:gd name="connsiteY22" fmla="*/ 35347 h 368622"/>
                  <a:gd name="connsiteX23" fmla="*/ 82687 w 189991"/>
                  <a:gd name="connsiteY23" fmla="*/ 31560 h 368622"/>
                  <a:gd name="connsiteX24" fmla="*/ 82687 w 189991"/>
                  <a:gd name="connsiteY24" fmla="*/ 31560 h 368622"/>
                  <a:gd name="connsiteX25" fmla="*/ 92155 w 189991"/>
                  <a:gd name="connsiteY25" fmla="*/ 35347 h 368622"/>
                  <a:gd name="connsiteX26" fmla="*/ 116141 w 189991"/>
                  <a:gd name="connsiteY26" fmla="*/ 59333 h 368622"/>
                  <a:gd name="connsiteX27" fmla="*/ 145808 w 189991"/>
                  <a:gd name="connsiteY27" fmla="*/ 46709 h 368622"/>
                  <a:gd name="connsiteX28" fmla="*/ 145808 w 189991"/>
                  <a:gd name="connsiteY28" fmla="*/ 13255 h 368622"/>
                  <a:gd name="connsiteX29" fmla="*/ 159064 w 189991"/>
                  <a:gd name="connsiteY29" fmla="*/ 0 h 368622"/>
                  <a:gd name="connsiteX30" fmla="*/ 184943 w 189991"/>
                  <a:gd name="connsiteY30" fmla="*/ 0 h 368622"/>
                  <a:gd name="connsiteX31" fmla="*/ 189992 w 189991"/>
                  <a:gd name="connsiteY31" fmla="*/ 5050 h 368622"/>
                  <a:gd name="connsiteX32" fmla="*/ 184943 w 189991"/>
                  <a:gd name="connsiteY32" fmla="*/ 10099 h 368622"/>
                  <a:gd name="connsiteX33" fmla="*/ 159064 w 189991"/>
                  <a:gd name="connsiteY33" fmla="*/ 10099 h 368622"/>
                  <a:gd name="connsiteX34" fmla="*/ 156539 w 189991"/>
                  <a:gd name="connsiteY34" fmla="*/ 12624 h 368622"/>
                  <a:gd name="connsiteX35" fmla="*/ 156539 w 189991"/>
                  <a:gd name="connsiteY35" fmla="*/ 49865 h 368622"/>
                  <a:gd name="connsiteX36" fmla="*/ 153383 w 189991"/>
                  <a:gd name="connsiteY36" fmla="*/ 54915 h 368622"/>
                  <a:gd name="connsiteX37" fmla="*/ 116772 w 189991"/>
                  <a:gd name="connsiteY37" fmla="*/ 70064 h 368622"/>
                  <a:gd name="connsiteX38" fmla="*/ 111092 w 189991"/>
                  <a:gd name="connsiteY38" fmla="*/ 68801 h 368622"/>
                  <a:gd name="connsiteX39" fmla="*/ 85212 w 189991"/>
                  <a:gd name="connsiteY39" fmla="*/ 42291 h 368622"/>
                  <a:gd name="connsiteX40" fmla="*/ 83319 w 189991"/>
                  <a:gd name="connsiteY40" fmla="*/ 41659 h 368622"/>
                  <a:gd name="connsiteX41" fmla="*/ 81425 w 189991"/>
                  <a:gd name="connsiteY41" fmla="*/ 42291 h 368622"/>
                  <a:gd name="connsiteX42" fmla="*/ 44184 w 189991"/>
                  <a:gd name="connsiteY42" fmla="*/ 78900 h 368622"/>
                  <a:gd name="connsiteX43" fmla="*/ 43553 w 189991"/>
                  <a:gd name="connsiteY43" fmla="*/ 80794 h 368622"/>
                  <a:gd name="connsiteX44" fmla="*/ 44184 w 189991"/>
                  <a:gd name="connsiteY44" fmla="*/ 82688 h 368622"/>
                  <a:gd name="connsiteX45" fmla="*/ 70063 w 189991"/>
                  <a:gd name="connsiteY45" fmla="*/ 109198 h 368622"/>
                  <a:gd name="connsiteX46" fmla="*/ 71326 w 189991"/>
                  <a:gd name="connsiteY46" fmla="*/ 114879 h 368622"/>
                  <a:gd name="connsiteX47" fmla="*/ 56177 w 189991"/>
                  <a:gd name="connsiteY47" fmla="*/ 151489 h 368622"/>
                  <a:gd name="connsiteX48" fmla="*/ 51127 w 189991"/>
                  <a:gd name="connsiteY48" fmla="*/ 154645 h 368622"/>
                  <a:gd name="connsiteX49" fmla="*/ 13887 w 189991"/>
                  <a:gd name="connsiteY49" fmla="*/ 154645 h 368622"/>
                  <a:gd name="connsiteX50" fmla="*/ 11993 w 189991"/>
                  <a:gd name="connsiteY50" fmla="*/ 155276 h 368622"/>
                  <a:gd name="connsiteX51" fmla="*/ 11362 w 189991"/>
                  <a:gd name="connsiteY51" fmla="*/ 157169 h 368622"/>
                  <a:gd name="connsiteX52" fmla="*/ 11362 w 189991"/>
                  <a:gd name="connsiteY52" fmla="*/ 210191 h 368622"/>
                  <a:gd name="connsiteX53" fmla="*/ 13887 w 189991"/>
                  <a:gd name="connsiteY53" fmla="*/ 212715 h 368622"/>
                  <a:gd name="connsiteX54" fmla="*/ 51127 w 189991"/>
                  <a:gd name="connsiteY54" fmla="*/ 212715 h 368622"/>
                  <a:gd name="connsiteX55" fmla="*/ 56177 w 189991"/>
                  <a:gd name="connsiteY55" fmla="*/ 215871 h 368622"/>
                  <a:gd name="connsiteX56" fmla="*/ 71326 w 189991"/>
                  <a:gd name="connsiteY56" fmla="*/ 252481 h 368622"/>
                  <a:gd name="connsiteX57" fmla="*/ 70063 w 189991"/>
                  <a:gd name="connsiteY57" fmla="*/ 258162 h 368622"/>
                  <a:gd name="connsiteX58" fmla="*/ 44184 w 189991"/>
                  <a:gd name="connsiteY58" fmla="*/ 284672 h 368622"/>
                  <a:gd name="connsiteX59" fmla="*/ 43553 w 189991"/>
                  <a:gd name="connsiteY59" fmla="*/ 286566 h 368622"/>
                  <a:gd name="connsiteX60" fmla="*/ 44184 w 189991"/>
                  <a:gd name="connsiteY60" fmla="*/ 288460 h 368622"/>
                  <a:gd name="connsiteX61" fmla="*/ 81425 w 189991"/>
                  <a:gd name="connsiteY61" fmla="*/ 325069 h 368622"/>
                  <a:gd name="connsiteX62" fmla="*/ 85212 w 189991"/>
                  <a:gd name="connsiteY62" fmla="*/ 325069 h 368622"/>
                  <a:gd name="connsiteX63" fmla="*/ 111092 w 189991"/>
                  <a:gd name="connsiteY63" fmla="*/ 298559 h 368622"/>
                  <a:gd name="connsiteX64" fmla="*/ 116772 w 189991"/>
                  <a:gd name="connsiteY64" fmla="*/ 297297 h 368622"/>
                  <a:gd name="connsiteX65" fmla="*/ 153383 w 189991"/>
                  <a:gd name="connsiteY65" fmla="*/ 312445 h 368622"/>
                  <a:gd name="connsiteX66" fmla="*/ 156539 w 189991"/>
                  <a:gd name="connsiteY66" fmla="*/ 317495 h 368622"/>
                  <a:gd name="connsiteX67" fmla="*/ 156539 w 189991"/>
                  <a:gd name="connsiteY67" fmla="*/ 354736 h 368622"/>
                  <a:gd name="connsiteX68" fmla="*/ 159064 w 189991"/>
                  <a:gd name="connsiteY68" fmla="*/ 357261 h 368622"/>
                  <a:gd name="connsiteX69" fmla="*/ 184943 w 189991"/>
                  <a:gd name="connsiteY69" fmla="*/ 357261 h 368622"/>
                  <a:gd name="connsiteX70" fmla="*/ 189992 w 189991"/>
                  <a:gd name="connsiteY70" fmla="*/ 362310 h 368622"/>
                  <a:gd name="connsiteX71" fmla="*/ 184312 w 189991"/>
                  <a:gd name="connsiteY71" fmla="*/ 368622 h 36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89991" h="368622">
                    <a:moveTo>
                      <a:pt x="184312" y="368622"/>
                    </a:moveTo>
                    <a:lnTo>
                      <a:pt x="158432" y="368622"/>
                    </a:lnTo>
                    <a:cubicBezTo>
                      <a:pt x="151489" y="368622"/>
                      <a:pt x="145177" y="362942"/>
                      <a:pt x="145177" y="355367"/>
                    </a:cubicBezTo>
                    <a:lnTo>
                      <a:pt x="145177" y="321913"/>
                    </a:lnTo>
                    <a:lnTo>
                      <a:pt x="115510" y="309289"/>
                    </a:lnTo>
                    <a:lnTo>
                      <a:pt x="91524" y="333275"/>
                    </a:lnTo>
                    <a:cubicBezTo>
                      <a:pt x="86475" y="338325"/>
                      <a:pt x="78269" y="338325"/>
                      <a:pt x="73219" y="333275"/>
                    </a:cubicBezTo>
                    <a:lnTo>
                      <a:pt x="35979" y="296665"/>
                    </a:lnTo>
                    <a:cubicBezTo>
                      <a:pt x="33454" y="294141"/>
                      <a:pt x="32191" y="290984"/>
                      <a:pt x="32191" y="287197"/>
                    </a:cubicBezTo>
                    <a:cubicBezTo>
                      <a:pt x="32191" y="283410"/>
                      <a:pt x="33454" y="280254"/>
                      <a:pt x="35979" y="277729"/>
                    </a:cubicBezTo>
                    <a:lnTo>
                      <a:pt x="59333" y="253743"/>
                    </a:lnTo>
                    <a:lnTo>
                      <a:pt x="46709" y="224077"/>
                    </a:lnTo>
                    <a:lnTo>
                      <a:pt x="13255" y="224077"/>
                    </a:lnTo>
                    <a:cubicBezTo>
                      <a:pt x="5681" y="224077"/>
                      <a:pt x="0" y="218396"/>
                      <a:pt x="0" y="210822"/>
                    </a:cubicBezTo>
                    <a:lnTo>
                      <a:pt x="0" y="157801"/>
                    </a:lnTo>
                    <a:cubicBezTo>
                      <a:pt x="0" y="154013"/>
                      <a:pt x="1263" y="150857"/>
                      <a:pt x="3787" y="148333"/>
                    </a:cubicBezTo>
                    <a:cubicBezTo>
                      <a:pt x="6312" y="145808"/>
                      <a:pt x="9468" y="144545"/>
                      <a:pt x="13255" y="144545"/>
                    </a:cubicBezTo>
                    <a:lnTo>
                      <a:pt x="46709" y="144545"/>
                    </a:lnTo>
                    <a:lnTo>
                      <a:pt x="59333" y="114879"/>
                    </a:lnTo>
                    <a:lnTo>
                      <a:pt x="35979" y="90893"/>
                    </a:lnTo>
                    <a:cubicBezTo>
                      <a:pt x="33454" y="88368"/>
                      <a:pt x="32191" y="85212"/>
                      <a:pt x="32191" y="81425"/>
                    </a:cubicBezTo>
                    <a:cubicBezTo>
                      <a:pt x="32191" y="77638"/>
                      <a:pt x="33454" y="74482"/>
                      <a:pt x="35979" y="71957"/>
                    </a:cubicBezTo>
                    <a:lnTo>
                      <a:pt x="73219" y="35347"/>
                    </a:lnTo>
                    <a:cubicBezTo>
                      <a:pt x="75744" y="32823"/>
                      <a:pt x="78900" y="31560"/>
                      <a:pt x="82687" y="31560"/>
                    </a:cubicBezTo>
                    <a:cubicBezTo>
                      <a:pt x="82687" y="31560"/>
                      <a:pt x="82687" y="31560"/>
                      <a:pt x="82687" y="31560"/>
                    </a:cubicBezTo>
                    <a:cubicBezTo>
                      <a:pt x="86475" y="31560"/>
                      <a:pt x="89631" y="32823"/>
                      <a:pt x="92155" y="35347"/>
                    </a:cubicBezTo>
                    <a:lnTo>
                      <a:pt x="116141" y="59333"/>
                    </a:lnTo>
                    <a:lnTo>
                      <a:pt x="145808" y="46709"/>
                    </a:lnTo>
                    <a:lnTo>
                      <a:pt x="145808" y="13255"/>
                    </a:lnTo>
                    <a:cubicBezTo>
                      <a:pt x="145808" y="6312"/>
                      <a:pt x="151489" y="0"/>
                      <a:pt x="159064" y="0"/>
                    </a:cubicBezTo>
                    <a:lnTo>
                      <a:pt x="184943" y="0"/>
                    </a:lnTo>
                    <a:cubicBezTo>
                      <a:pt x="188099" y="0"/>
                      <a:pt x="189992" y="2525"/>
                      <a:pt x="189992" y="5050"/>
                    </a:cubicBezTo>
                    <a:cubicBezTo>
                      <a:pt x="189992" y="7574"/>
                      <a:pt x="187468" y="10099"/>
                      <a:pt x="184943" y="10099"/>
                    </a:cubicBezTo>
                    <a:lnTo>
                      <a:pt x="159064" y="10099"/>
                    </a:lnTo>
                    <a:cubicBezTo>
                      <a:pt x="157801" y="10099"/>
                      <a:pt x="156539" y="11362"/>
                      <a:pt x="156539" y="12624"/>
                    </a:cubicBezTo>
                    <a:lnTo>
                      <a:pt x="156539" y="49865"/>
                    </a:lnTo>
                    <a:cubicBezTo>
                      <a:pt x="156539" y="51759"/>
                      <a:pt x="155276" y="53652"/>
                      <a:pt x="153383" y="54915"/>
                    </a:cubicBezTo>
                    <a:lnTo>
                      <a:pt x="116772" y="70064"/>
                    </a:lnTo>
                    <a:cubicBezTo>
                      <a:pt x="114879" y="70695"/>
                      <a:pt x="112354" y="70695"/>
                      <a:pt x="111092" y="68801"/>
                    </a:cubicBezTo>
                    <a:lnTo>
                      <a:pt x="85212" y="42291"/>
                    </a:lnTo>
                    <a:cubicBezTo>
                      <a:pt x="84581" y="41659"/>
                      <a:pt x="83950" y="41659"/>
                      <a:pt x="83319" y="41659"/>
                    </a:cubicBezTo>
                    <a:cubicBezTo>
                      <a:pt x="82687" y="41659"/>
                      <a:pt x="82056" y="41659"/>
                      <a:pt x="81425" y="42291"/>
                    </a:cubicBezTo>
                    <a:lnTo>
                      <a:pt x="44184" y="78900"/>
                    </a:lnTo>
                    <a:cubicBezTo>
                      <a:pt x="43553" y="79532"/>
                      <a:pt x="43553" y="80163"/>
                      <a:pt x="43553" y="80794"/>
                    </a:cubicBezTo>
                    <a:cubicBezTo>
                      <a:pt x="43553" y="81425"/>
                      <a:pt x="43553" y="82056"/>
                      <a:pt x="44184" y="82688"/>
                    </a:cubicBezTo>
                    <a:lnTo>
                      <a:pt x="70063" y="109198"/>
                    </a:lnTo>
                    <a:cubicBezTo>
                      <a:pt x="71326" y="110460"/>
                      <a:pt x="71957" y="112985"/>
                      <a:pt x="71326" y="114879"/>
                    </a:cubicBezTo>
                    <a:lnTo>
                      <a:pt x="56177" y="151489"/>
                    </a:lnTo>
                    <a:cubicBezTo>
                      <a:pt x="55546" y="153382"/>
                      <a:pt x="53652" y="154645"/>
                      <a:pt x="51127" y="154645"/>
                    </a:cubicBezTo>
                    <a:lnTo>
                      <a:pt x="13887" y="154645"/>
                    </a:lnTo>
                    <a:cubicBezTo>
                      <a:pt x="12624" y="154645"/>
                      <a:pt x="11993" y="155276"/>
                      <a:pt x="11993" y="155276"/>
                    </a:cubicBezTo>
                    <a:cubicBezTo>
                      <a:pt x="11993" y="155276"/>
                      <a:pt x="11362" y="155907"/>
                      <a:pt x="11362" y="157169"/>
                    </a:cubicBezTo>
                    <a:lnTo>
                      <a:pt x="11362" y="210191"/>
                    </a:lnTo>
                    <a:cubicBezTo>
                      <a:pt x="11362" y="211453"/>
                      <a:pt x="12624" y="212715"/>
                      <a:pt x="13887" y="212715"/>
                    </a:cubicBezTo>
                    <a:lnTo>
                      <a:pt x="51127" y="212715"/>
                    </a:lnTo>
                    <a:cubicBezTo>
                      <a:pt x="53021" y="212715"/>
                      <a:pt x="54915" y="213978"/>
                      <a:pt x="56177" y="215871"/>
                    </a:cubicBezTo>
                    <a:lnTo>
                      <a:pt x="71326" y="252481"/>
                    </a:lnTo>
                    <a:cubicBezTo>
                      <a:pt x="71957" y="254375"/>
                      <a:pt x="71957" y="256899"/>
                      <a:pt x="70063" y="258162"/>
                    </a:cubicBezTo>
                    <a:lnTo>
                      <a:pt x="44184" y="284672"/>
                    </a:lnTo>
                    <a:cubicBezTo>
                      <a:pt x="43553" y="285304"/>
                      <a:pt x="43553" y="285935"/>
                      <a:pt x="43553" y="286566"/>
                    </a:cubicBezTo>
                    <a:cubicBezTo>
                      <a:pt x="43553" y="287197"/>
                      <a:pt x="43553" y="287828"/>
                      <a:pt x="44184" y="288460"/>
                    </a:cubicBezTo>
                    <a:lnTo>
                      <a:pt x="81425" y="325069"/>
                    </a:lnTo>
                    <a:cubicBezTo>
                      <a:pt x="82687" y="326332"/>
                      <a:pt x="83950" y="326332"/>
                      <a:pt x="85212" y="325069"/>
                    </a:cubicBezTo>
                    <a:lnTo>
                      <a:pt x="111092" y="298559"/>
                    </a:lnTo>
                    <a:cubicBezTo>
                      <a:pt x="112354" y="297297"/>
                      <a:pt x="114879" y="296665"/>
                      <a:pt x="116772" y="297297"/>
                    </a:cubicBezTo>
                    <a:lnTo>
                      <a:pt x="153383" y="312445"/>
                    </a:lnTo>
                    <a:cubicBezTo>
                      <a:pt x="155276" y="313077"/>
                      <a:pt x="156539" y="314970"/>
                      <a:pt x="156539" y="317495"/>
                    </a:cubicBezTo>
                    <a:lnTo>
                      <a:pt x="156539" y="354736"/>
                    </a:lnTo>
                    <a:cubicBezTo>
                      <a:pt x="156539" y="355998"/>
                      <a:pt x="157801" y="357261"/>
                      <a:pt x="159064" y="357261"/>
                    </a:cubicBezTo>
                    <a:lnTo>
                      <a:pt x="184943" y="357261"/>
                    </a:lnTo>
                    <a:cubicBezTo>
                      <a:pt x="188099" y="357261"/>
                      <a:pt x="189992" y="359786"/>
                      <a:pt x="189992" y="362310"/>
                    </a:cubicBezTo>
                    <a:cubicBezTo>
                      <a:pt x="189361" y="366098"/>
                      <a:pt x="186836" y="368622"/>
                      <a:pt x="184312" y="368622"/>
                    </a:cubicBezTo>
                    <a:close/>
                  </a:path>
                </a:pathLst>
              </a:custGeom>
              <a:grpFill/>
              <a:ln w="6350" cap="flat">
                <a:solidFill>
                  <a:schemeClr val="tx2"/>
                </a:solidFill>
                <a:prstDash val="solid"/>
                <a:miter/>
              </a:ln>
            </p:spPr>
            <p:txBody>
              <a:bodyPr rtlCol="0" anchor="ctr"/>
              <a:lstStyle/>
              <a:p>
                <a:endParaRPr lang="en-US"/>
              </a:p>
            </p:txBody>
          </p:sp>
          <p:sp>
            <p:nvSpPr>
              <p:cNvPr id="23" name="Freeform 1523">
                <a:extLst>
                  <a:ext uri="{FF2B5EF4-FFF2-40B4-BE49-F238E27FC236}">
                    <a16:creationId xmlns:a16="http://schemas.microsoft.com/office/drawing/2014/main" id="{99FBBF7F-D356-889E-9331-04CA3F43FEE5}"/>
                  </a:ext>
                </a:extLst>
              </p:cNvPr>
              <p:cNvSpPr/>
              <p:nvPr/>
            </p:nvSpPr>
            <p:spPr>
              <a:xfrm>
                <a:off x="11332657" y="1261120"/>
                <a:ext cx="97836" cy="183048"/>
              </a:xfrm>
              <a:custGeom>
                <a:avLst/>
                <a:gdLst>
                  <a:gd name="connsiteX0" fmla="*/ 92155 w 97836"/>
                  <a:gd name="connsiteY0" fmla="*/ 183049 h 183048"/>
                  <a:gd name="connsiteX1" fmla="*/ 27142 w 97836"/>
                  <a:gd name="connsiteY1" fmla="*/ 156538 h 183048"/>
                  <a:gd name="connsiteX2" fmla="*/ 0 w 97836"/>
                  <a:gd name="connsiteY2" fmla="*/ 91524 h 183048"/>
                  <a:gd name="connsiteX3" fmla="*/ 27142 w 97836"/>
                  <a:gd name="connsiteY3" fmla="*/ 26511 h 183048"/>
                  <a:gd name="connsiteX4" fmla="*/ 92155 w 97836"/>
                  <a:gd name="connsiteY4" fmla="*/ 0 h 183048"/>
                  <a:gd name="connsiteX5" fmla="*/ 92787 w 97836"/>
                  <a:gd name="connsiteY5" fmla="*/ 0 h 183048"/>
                  <a:gd name="connsiteX6" fmla="*/ 97836 w 97836"/>
                  <a:gd name="connsiteY6" fmla="*/ 5050 h 183048"/>
                  <a:gd name="connsiteX7" fmla="*/ 92787 w 97836"/>
                  <a:gd name="connsiteY7" fmla="*/ 10099 h 183048"/>
                  <a:gd name="connsiteX8" fmla="*/ 92155 w 97836"/>
                  <a:gd name="connsiteY8" fmla="*/ 10099 h 183048"/>
                  <a:gd name="connsiteX9" fmla="*/ 34716 w 97836"/>
                  <a:gd name="connsiteY9" fmla="*/ 33454 h 183048"/>
                  <a:gd name="connsiteX10" fmla="*/ 10731 w 97836"/>
                  <a:gd name="connsiteY10" fmla="*/ 90893 h 183048"/>
                  <a:gd name="connsiteX11" fmla="*/ 34716 w 97836"/>
                  <a:gd name="connsiteY11" fmla="*/ 148333 h 183048"/>
                  <a:gd name="connsiteX12" fmla="*/ 92155 w 97836"/>
                  <a:gd name="connsiteY12" fmla="*/ 171687 h 183048"/>
                  <a:gd name="connsiteX13" fmla="*/ 92787 w 97836"/>
                  <a:gd name="connsiteY13" fmla="*/ 171687 h 183048"/>
                  <a:gd name="connsiteX14" fmla="*/ 97836 w 97836"/>
                  <a:gd name="connsiteY14" fmla="*/ 176737 h 183048"/>
                  <a:gd name="connsiteX15" fmla="*/ 92155 w 97836"/>
                  <a:gd name="connsiteY15" fmla="*/ 183049 h 183048"/>
                  <a:gd name="connsiteX16" fmla="*/ 92155 w 97836"/>
                  <a:gd name="connsiteY16" fmla="*/ 183049 h 18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836" h="183048">
                    <a:moveTo>
                      <a:pt x="92155" y="183049"/>
                    </a:moveTo>
                    <a:cubicBezTo>
                      <a:pt x="67539" y="183049"/>
                      <a:pt x="44815" y="173581"/>
                      <a:pt x="27142" y="156538"/>
                    </a:cubicBezTo>
                    <a:cubicBezTo>
                      <a:pt x="9468" y="139496"/>
                      <a:pt x="0" y="116141"/>
                      <a:pt x="0" y="91524"/>
                    </a:cubicBezTo>
                    <a:cubicBezTo>
                      <a:pt x="0" y="66908"/>
                      <a:pt x="10099" y="43553"/>
                      <a:pt x="27142" y="26511"/>
                    </a:cubicBezTo>
                    <a:cubicBezTo>
                      <a:pt x="44815" y="9468"/>
                      <a:pt x="67539" y="0"/>
                      <a:pt x="92155" y="0"/>
                    </a:cubicBezTo>
                    <a:cubicBezTo>
                      <a:pt x="92155" y="0"/>
                      <a:pt x="92787" y="0"/>
                      <a:pt x="92787" y="0"/>
                    </a:cubicBezTo>
                    <a:cubicBezTo>
                      <a:pt x="95943" y="0"/>
                      <a:pt x="97836" y="2525"/>
                      <a:pt x="97836" y="5050"/>
                    </a:cubicBezTo>
                    <a:cubicBezTo>
                      <a:pt x="97836" y="8206"/>
                      <a:pt x="95311" y="10099"/>
                      <a:pt x="92787" y="10099"/>
                    </a:cubicBezTo>
                    <a:cubicBezTo>
                      <a:pt x="92787" y="10099"/>
                      <a:pt x="92787" y="10099"/>
                      <a:pt x="92155" y="10099"/>
                    </a:cubicBezTo>
                    <a:cubicBezTo>
                      <a:pt x="70695" y="10099"/>
                      <a:pt x="49865" y="18305"/>
                      <a:pt x="34716" y="33454"/>
                    </a:cubicBezTo>
                    <a:cubicBezTo>
                      <a:pt x="18936" y="48603"/>
                      <a:pt x="10731" y="69432"/>
                      <a:pt x="10731" y="90893"/>
                    </a:cubicBezTo>
                    <a:cubicBezTo>
                      <a:pt x="10731" y="112354"/>
                      <a:pt x="19567" y="133184"/>
                      <a:pt x="34716" y="148333"/>
                    </a:cubicBezTo>
                    <a:cubicBezTo>
                      <a:pt x="49865" y="163482"/>
                      <a:pt x="70695" y="171687"/>
                      <a:pt x="92155" y="171687"/>
                    </a:cubicBezTo>
                    <a:cubicBezTo>
                      <a:pt x="92155" y="171687"/>
                      <a:pt x="92787" y="171687"/>
                      <a:pt x="92787" y="171687"/>
                    </a:cubicBezTo>
                    <a:cubicBezTo>
                      <a:pt x="95943" y="171687"/>
                      <a:pt x="97836" y="174212"/>
                      <a:pt x="97836" y="176737"/>
                    </a:cubicBezTo>
                    <a:cubicBezTo>
                      <a:pt x="97836" y="180524"/>
                      <a:pt x="95311" y="183049"/>
                      <a:pt x="92155" y="183049"/>
                    </a:cubicBezTo>
                    <a:cubicBezTo>
                      <a:pt x="92787" y="183049"/>
                      <a:pt x="92155" y="183049"/>
                      <a:pt x="92155" y="183049"/>
                    </a:cubicBezTo>
                    <a:close/>
                  </a:path>
                </a:pathLst>
              </a:custGeom>
              <a:grpFill/>
              <a:ln w="6350" cap="flat">
                <a:solidFill>
                  <a:schemeClr val="tx2"/>
                </a:solidFill>
                <a:prstDash val="solid"/>
                <a:miter/>
              </a:ln>
            </p:spPr>
            <p:txBody>
              <a:bodyPr rtlCol="0" anchor="ctr"/>
              <a:lstStyle/>
              <a:p>
                <a:endParaRPr lang="en-US"/>
              </a:p>
            </p:txBody>
          </p:sp>
        </p:grpSp>
        <p:sp>
          <p:nvSpPr>
            <p:cNvPr id="17" name="Freeform 1517">
              <a:extLst>
                <a:ext uri="{FF2B5EF4-FFF2-40B4-BE49-F238E27FC236}">
                  <a16:creationId xmlns:a16="http://schemas.microsoft.com/office/drawing/2014/main" id="{26AB1CA7-B21A-E8B9-B51E-3D470AC3D892}"/>
                </a:ext>
              </a:extLst>
            </p:cNvPr>
            <p:cNvSpPr/>
            <p:nvPr/>
          </p:nvSpPr>
          <p:spPr>
            <a:xfrm>
              <a:off x="11070708" y="1056568"/>
              <a:ext cx="271685" cy="167311"/>
            </a:xfrm>
            <a:custGeom>
              <a:avLst/>
              <a:gdLst>
                <a:gd name="connsiteX0" fmla="*/ 126241 w 271685"/>
                <a:gd name="connsiteY0" fmla="*/ 167311 h 167311"/>
                <a:gd name="connsiteX1" fmla="*/ 119297 w 271685"/>
                <a:gd name="connsiteY1" fmla="*/ 166680 h 167311"/>
                <a:gd name="connsiteX2" fmla="*/ 77007 w 271685"/>
                <a:gd name="connsiteY2" fmla="*/ 133858 h 167311"/>
                <a:gd name="connsiteX3" fmla="*/ 80163 w 271685"/>
                <a:gd name="connsiteY3" fmla="*/ 126914 h 167311"/>
                <a:gd name="connsiteX4" fmla="*/ 87106 w 271685"/>
                <a:gd name="connsiteY4" fmla="*/ 130070 h 167311"/>
                <a:gd name="connsiteX5" fmla="*/ 121191 w 271685"/>
                <a:gd name="connsiteY5" fmla="*/ 155950 h 167311"/>
                <a:gd name="connsiteX6" fmla="*/ 166007 w 271685"/>
                <a:gd name="connsiteY6" fmla="*/ 126283 h 167311"/>
                <a:gd name="connsiteX7" fmla="*/ 164744 w 271685"/>
                <a:gd name="connsiteY7" fmla="*/ 113028 h 167311"/>
                <a:gd name="connsiteX8" fmla="*/ 166007 w 271685"/>
                <a:gd name="connsiteY8" fmla="*/ 107978 h 167311"/>
                <a:gd name="connsiteX9" fmla="*/ 170425 w 271685"/>
                <a:gd name="connsiteY9" fmla="*/ 106085 h 167311"/>
                <a:gd name="connsiteX10" fmla="*/ 172319 w 271685"/>
                <a:gd name="connsiteY10" fmla="*/ 106085 h 167311"/>
                <a:gd name="connsiteX11" fmla="*/ 260687 w 271685"/>
                <a:gd name="connsiteY11" fmla="*/ 68844 h 167311"/>
                <a:gd name="connsiteX12" fmla="*/ 252481 w 271685"/>
                <a:gd name="connsiteY12" fmla="*/ 43596 h 167311"/>
                <a:gd name="connsiteX13" fmla="*/ 184943 w 271685"/>
                <a:gd name="connsiteY13" fmla="*/ 10773 h 167311"/>
                <a:gd name="connsiteX14" fmla="*/ 98467 w 271685"/>
                <a:gd name="connsiteY14" fmla="*/ 41071 h 167311"/>
                <a:gd name="connsiteX15" fmla="*/ 92155 w 271685"/>
                <a:gd name="connsiteY15" fmla="*/ 44227 h 167311"/>
                <a:gd name="connsiteX16" fmla="*/ 73219 w 271685"/>
                <a:gd name="connsiteY16" fmla="*/ 39808 h 167311"/>
                <a:gd name="connsiteX17" fmla="*/ 9468 w 271685"/>
                <a:gd name="connsiteY17" fmla="*/ 62532 h 167311"/>
                <a:gd name="connsiteX18" fmla="*/ 2525 w 271685"/>
                <a:gd name="connsiteY18" fmla="*/ 64425 h 167311"/>
                <a:gd name="connsiteX19" fmla="*/ 631 w 271685"/>
                <a:gd name="connsiteY19" fmla="*/ 57482 h 167311"/>
                <a:gd name="connsiteX20" fmla="*/ 75113 w 271685"/>
                <a:gd name="connsiteY20" fmla="*/ 29709 h 167311"/>
                <a:gd name="connsiteX21" fmla="*/ 91524 w 271685"/>
                <a:gd name="connsiteY21" fmla="*/ 33496 h 167311"/>
                <a:gd name="connsiteX22" fmla="*/ 186836 w 271685"/>
                <a:gd name="connsiteY22" fmla="*/ 1305 h 167311"/>
                <a:gd name="connsiteX23" fmla="*/ 261318 w 271685"/>
                <a:gd name="connsiteY23" fmla="*/ 38546 h 167311"/>
                <a:gd name="connsiteX24" fmla="*/ 271417 w 271685"/>
                <a:gd name="connsiteY24" fmla="*/ 71369 h 167311"/>
                <a:gd name="connsiteX25" fmla="*/ 176737 w 271685"/>
                <a:gd name="connsiteY25" fmla="*/ 118709 h 167311"/>
                <a:gd name="connsiteX26" fmla="*/ 176737 w 271685"/>
                <a:gd name="connsiteY26" fmla="*/ 128808 h 167311"/>
                <a:gd name="connsiteX27" fmla="*/ 126241 w 271685"/>
                <a:gd name="connsiteY27" fmla="*/ 167311 h 167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1685" h="167311">
                  <a:moveTo>
                    <a:pt x="126241" y="167311"/>
                  </a:moveTo>
                  <a:cubicBezTo>
                    <a:pt x="123716" y="167311"/>
                    <a:pt x="121191" y="167311"/>
                    <a:pt x="119297" y="166680"/>
                  </a:cubicBezTo>
                  <a:cubicBezTo>
                    <a:pt x="99730" y="164155"/>
                    <a:pt x="82687" y="151531"/>
                    <a:pt x="77007" y="133858"/>
                  </a:cubicBezTo>
                  <a:cubicBezTo>
                    <a:pt x="76375" y="131333"/>
                    <a:pt x="77638" y="128177"/>
                    <a:pt x="80163" y="126914"/>
                  </a:cubicBezTo>
                  <a:cubicBezTo>
                    <a:pt x="82687" y="126283"/>
                    <a:pt x="85843" y="127546"/>
                    <a:pt x="87106" y="130070"/>
                  </a:cubicBezTo>
                  <a:cubicBezTo>
                    <a:pt x="91524" y="143326"/>
                    <a:pt x="104779" y="153425"/>
                    <a:pt x="121191" y="155950"/>
                  </a:cubicBezTo>
                  <a:cubicBezTo>
                    <a:pt x="143283" y="158474"/>
                    <a:pt x="163482" y="145219"/>
                    <a:pt x="166007" y="126283"/>
                  </a:cubicBezTo>
                  <a:cubicBezTo>
                    <a:pt x="166638" y="121865"/>
                    <a:pt x="166007" y="117446"/>
                    <a:pt x="164744" y="113028"/>
                  </a:cubicBezTo>
                  <a:cubicBezTo>
                    <a:pt x="164113" y="111134"/>
                    <a:pt x="164744" y="109241"/>
                    <a:pt x="166007" y="107978"/>
                  </a:cubicBezTo>
                  <a:cubicBezTo>
                    <a:pt x="167269" y="106716"/>
                    <a:pt x="169163" y="106085"/>
                    <a:pt x="170425" y="106085"/>
                  </a:cubicBezTo>
                  <a:lnTo>
                    <a:pt x="172319" y="106085"/>
                  </a:lnTo>
                  <a:cubicBezTo>
                    <a:pt x="217765" y="111765"/>
                    <a:pt x="257531" y="95354"/>
                    <a:pt x="260687" y="68844"/>
                  </a:cubicBezTo>
                  <a:cubicBezTo>
                    <a:pt x="261949" y="60638"/>
                    <a:pt x="258793" y="51801"/>
                    <a:pt x="252481" y="43596"/>
                  </a:cubicBezTo>
                  <a:cubicBezTo>
                    <a:pt x="239857" y="27184"/>
                    <a:pt x="213978" y="14560"/>
                    <a:pt x="184943" y="10773"/>
                  </a:cubicBezTo>
                  <a:cubicBezTo>
                    <a:pt x="144546" y="5723"/>
                    <a:pt x="107304" y="18979"/>
                    <a:pt x="98467" y="41071"/>
                  </a:cubicBezTo>
                  <a:cubicBezTo>
                    <a:pt x="97205" y="43596"/>
                    <a:pt x="94680" y="44858"/>
                    <a:pt x="92155" y="44227"/>
                  </a:cubicBezTo>
                  <a:cubicBezTo>
                    <a:pt x="85843" y="42333"/>
                    <a:pt x="79531" y="40440"/>
                    <a:pt x="73219" y="39808"/>
                  </a:cubicBezTo>
                  <a:cubicBezTo>
                    <a:pt x="45447" y="36021"/>
                    <a:pt x="20199" y="45489"/>
                    <a:pt x="9468" y="62532"/>
                  </a:cubicBezTo>
                  <a:cubicBezTo>
                    <a:pt x="8206" y="65056"/>
                    <a:pt x="4419" y="65688"/>
                    <a:pt x="2525" y="64425"/>
                  </a:cubicBezTo>
                  <a:cubicBezTo>
                    <a:pt x="0" y="63163"/>
                    <a:pt x="-631" y="59376"/>
                    <a:pt x="631" y="57482"/>
                  </a:cubicBezTo>
                  <a:cubicBezTo>
                    <a:pt x="13255" y="36652"/>
                    <a:pt x="43553" y="25922"/>
                    <a:pt x="75113" y="29709"/>
                  </a:cubicBezTo>
                  <a:cubicBezTo>
                    <a:pt x="80794" y="30340"/>
                    <a:pt x="86475" y="31603"/>
                    <a:pt x="91524" y="33496"/>
                  </a:cubicBezTo>
                  <a:cubicBezTo>
                    <a:pt x="105411" y="8879"/>
                    <a:pt x="143914" y="-4376"/>
                    <a:pt x="186836" y="1305"/>
                  </a:cubicBezTo>
                  <a:cubicBezTo>
                    <a:pt x="219028" y="5092"/>
                    <a:pt x="246800" y="18979"/>
                    <a:pt x="261318" y="38546"/>
                  </a:cubicBezTo>
                  <a:cubicBezTo>
                    <a:pt x="269524" y="49276"/>
                    <a:pt x="272680" y="60638"/>
                    <a:pt x="271417" y="71369"/>
                  </a:cubicBezTo>
                  <a:cubicBezTo>
                    <a:pt x="266999" y="102297"/>
                    <a:pt x="225340" y="123127"/>
                    <a:pt x="176737" y="118709"/>
                  </a:cubicBezTo>
                  <a:cubicBezTo>
                    <a:pt x="177368" y="121865"/>
                    <a:pt x="177368" y="125021"/>
                    <a:pt x="176737" y="128808"/>
                  </a:cubicBezTo>
                  <a:cubicBezTo>
                    <a:pt x="172319" y="150900"/>
                    <a:pt x="150858" y="167311"/>
                    <a:pt x="126241" y="167311"/>
                  </a:cubicBezTo>
                  <a:close/>
                </a:path>
              </a:pathLst>
            </a:custGeom>
            <a:grpFill/>
            <a:ln w="6350" cap="flat">
              <a:solidFill>
                <a:schemeClr val="tx2"/>
              </a:solidFill>
              <a:prstDash val="solid"/>
              <a:miter/>
            </a:ln>
          </p:spPr>
          <p:txBody>
            <a:bodyPr rtlCol="0" anchor="ctr"/>
            <a:lstStyle/>
            <a:p>
              <a:endParaRPr lang="en-US"/>
            </a:p>
          </p:txBody>
        </p:sp>
        <p:grpSp>
          <p:nvGrpSpPr>
            <p:cNvPr id="18" name="Graphic 4">
              <a:extLst>
                <a:ext uri="{FF2B5EF4-FFF2-40B4-BE49-F238E27FC236}">
                  <a16:creationId xmlns:a16="http://schemas.microsoft.com/office/drawing/2014/main" id="{6CC99373-CC6D-7AB4-E179-688D5480EA12}"/>
                </a:ext>
              </a:extLst>
            </p:cNvPr>
            <p:cNvGrpSpPr/>
            <p:nvPr/>
          </p:nvGrpSpPr>
          <p:grpSpPr>
            <a:xfrm>
              <a:off x="10967191" y="1148135"/>
              <a:ext cx="271514" cy="387558"/>
              <a:chOff x="10967191" y="1148135"/>
              <a:chExt cx="271514" cy="387558"/>
            </a:xfrm>
            <a:grpFill/>
          </p:grpSpPr>
          <p:sp>
            <p:nvSpPr>
              <p:cNvPr id="19" name="Freeform 1519">
                <a:extLst>
                  <a:ext uri="{FF2B5EF4-FFF2-40B4-BE49-F238E27FC236}">
                    <a16:creationId xmlns:a16="http://schemas.microsoft.com/office/drawing/2014/main" id="{971BB6BE-0644-8F4B-C7DA-98C5712DB845}"/>
                  </a:ext>
                </a:extLst>
              </p:cNvPr>
              <p:cNvSpPr/>
              <p:nvPr/>
            </p:nvSpPr>
            <p:spPr>
              <a:xfrm>
                <a:off x="10992439" y="1148135"/>
                <a:ext cx="138864" cy="387558"/>
              </a:xfrm>
              <a:custGeom>
                <a:avLst/>
                <a:gdLst>
                  <a:gd name="connsiteX0" fmla="*/ 125609 w 138864"/>
                  <a:gd name="connsiteY0" fmla="*/ 387558 h 387558"/>
                  <a:gd name="connsiteX1" fmla="*/ 13256 w 138864"/>
                  <a:gd name="connsiteY1" fmla="*/ 387558 h 387558"/>
                  <a:gd name="connsiteX2" fmla="*/ 3788 w 138864"/>
                  <a:gd name="connsiteY2" fmla="*/ 383771 h 387558"/>
                  <a:gd name="connsiteX3" fmla="*/ 0 w 138864"/>
                  <a:gd name="connsiteY3" fmla="*/ 374303 h 387558"/>
                  <a:gd name="connsiteX4" fmla="*/ 17043 w 138864"/>
                  <a:gd name="connsiteY4" fmla="*/ 23354 h 387558"/>
                  <a:gd name="connsiteX5" fmla="*/ 41660 w 138864"/>
                  <a:gd name="connsiteY5" fmla="*/ 0 h 387558"/>
                  <a:gd name="connsiteX6" fmla="*/ 97205 w 138864"/>
                  <a:gd name="connsiteY6" fmla="*/ 0 h 387558"/>
                  <a:gd name="connsiteX7" fmla="*/ 121822 w 138864"/>
                  <a:gd name="connsiteY7" fmla="*/ 23354 h 387558"/>
                  <a:gd name="connsiteX8" fmla="*/ 138865 w 138864"/>
                  <a:gd name="connsiteY8" fmla="*/ 374303 h 387558"/>
                  <a:gd name="connsiteX9" fmla="*/ 135078 w 138864"/>
                  <a:gd name="connsiteY9" fmla="*/ 383771 h 387558"/>
                  <a:gd name="connsiteX10" fmla="*/ 125609 w 138864"/>
                  <a:gd name="connsiteY10" fmla="*/ 387558 h 387558"/>
                  <a:gd name="connsiteX11" fmla="*/ 41660 w 138864"/>
                  <a:gd name="connsiteY11" fmla="*/ 10099 h 387558"/>
                  <a:gd name="connsiteX12" fmla="*/ 27142 w 138864"/>
                  <a:gd name="connsiteY12" fmla="*/ 23354 h 387558"/>
                  <a:gd name="connsiteX13" fmla="*/ 10100 w 138864"/>
                  <a:gd name="connsiteY13" fmla="*/ 374303 h 387558"/>
                  <a:gd name="connsiteX14" fmla="*/ 10731 w 138864"/>
                  <a:gd name="connsiteY14" fmla="*/ 376197 h 387558"/>
                  <a:gd name="connsiteX15" fmla="*/ 12624 w 138864"/>
                  <a:gd name="connsiteY15" fmla="*/ 376828 h 387558"/>
                  <a:gd name="connsiteX16" fmla="*/ 124978 w 138864"/>
                  <a:gd name="connsiteY16" fmla="*/ 376828 h 387558"/>
                  <a:gd name="connsiteX17" fmla="*/ 126872 w 138864"/>
                  <a:gd name="connsiteY17" fmla="*/ 376197 h 387558"/>
                  <a:gd name="connsiteX18" fmla="*/ 127503 w 138864"/>
                  <a:gd name="connsiteY18" fmla="*/ 374303 h 387558"/>
                  <a:gd name="connsiteX19" fmla="*/ 110460 w 138864"/>
                  <a:gd name="connsiteY19" fmla="*/ 23354 h 387558"/>
                  <a:gd name="connsiteX20" fmla="*/ 95943 w 138864"/>
                  <a:gd name="connsiteY20" fmla="*/ 10099 h 387558"/>
                  <a:gd name="connsiteX21" fmla="*/ 41660 w 138864"/>
                  <a:gd name="connsiteY21" fmla="*/ 10099 h 38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8864" h="387558">
                    <a:moveTo>
                      <a:pt x="125609" y="387558"/>
                    </a:moveTo>
                    <a:lnTo>
                      <a:pt x="13256" y="387558"/>
                    </a:lnTo>
                    <a:cubicBezTo>
                      <a:pt x="9468" y="387558"/>
                      <a:pt x="6312" y="386296"/>
                      <a:pt x="3788" y="383771"/>
                    </a:cubicBezTo>
                    <a:cubicBezTo>
                      <a:pt x="1263" y="381246"/>
                      <a:pt x="0" y="378090"/>
                      <a:pt x="0" y="374303"/>
                    </a:cubicBezTo>
                    <a:lnTo>
                      <a:pt x="17043" y="23354"/>
                    </a:lnTo>
                    <a:cubicBezTo>
                      <a:pt x="17674" y="10730"/>
                      <a:pt x="28404" y="0"/>
                      <a:pt x="41660" y="0"/>
                    </a:cubicBezTo>
                    <a:lnTo>
                      <a:pt x="97205" y="0"/>
                    </a:lnTo>
                    <a:cubicBezTo>
                      <a:pt x="110460" y="0"/>
                      <a:pt x="121191" y="10099"/>
                      <a:pt x="121822" y="23354"/>
                    </a:cubicBezTo>
                    <a:lnTo>
                      <a:pt x="138865" y="374303"/>
                    </a:lnTo>
                    <a:cubicBezTo>
                      <a:pt x="138865" y="378090"/>
                      <a:pt x="137602" y="381246"/>
                      <a:pt x="135078" y="383771"/>
                    </a:cubicBezTo>
                    <a:cubicBezTo>
                      <a:pt x="132553" y="385665"/>
                      <a:pt x="128765" y="387558"/>
                      <a:pt x="125609" y="387558"/>
                    </a:cubicBezTo>
                    <a:close/>
                    <a:moveTo>
                      <a:pt x="41660" y="10099"/>
                    </a:moveTo>
                    <a:cubicBezTo>
                      <a:pt x="34085" y="10099"/>
                      <a:pt x="27773" y="15780"/>
                      <a:pt x="27142" y="23354"/>
                    </a:cubicBezTo>
                    <a:lnTo>
                      <a:pt x="10100" y="374303"/>
                    </a:lnTo>
                    <a:cubicBezTo>
                      <a:pt x="10100" y="374934"/>
                      <a:pt x="10731" y="375566"/>
                      <a:pt x="10731" y="376197"/>
                    </a:cubicBezTo>
                    <a:cubicBezTo>
                      <a:pt x="10731" y="376828"/>
                      <a:pt x="11993" y="376828"/>
                      <a:pt x="12624" y="376828"/>
                    </a:cubicBezTo>
                    <a:lnTo>
                      <a:pt x="124978" y="376828"/>
                    </a:lnTo>
                    <a:cubicBezTo>
                      <a:pt x="126241" y="376828"/>
                      <a:pt x="126872" y="376197"/>
                      <a:pt x="126872" y="376197"/>
                    </a:cubicBezTo>
                    <a:cubicBezTo>
                      <a:pt x="126872" y="376197"/>
                      <a:pt x="127503" y="375566"/>
                      <a:pt x="127503" y="374303"/>
                    </a:cubicBezTo>
                    <a:lnTo>
                      <a:pt x="110460" y="23354"/>
                    </a:lnTo>
                    <a:cubicBezTo>
                      <a:pt x="109829" y="15780"/>
                      <a:pt x="104148" y="10099"/>
                      <a:pt x="95943" y="10099"/>
                    </a:cubicBezTo>
                    <a:lnTo>
                      <a:pt x="41660" y="10099"/>
                    </a:lnTo>
                    <a:close/>
                  </a:path>
                </a:pathLst>
              </a:custGeom>
              <a:grpFill/>
              <a:ln w="6350" cap="flat">
                <a:solidFill>
                  <a:schemeClr val="tx2"/>
                </a:solidFill>
                <a:prstDash val="solid"/>
                <a:miter/>
              </a:ln>
            </p:spPr>
            <p:txBody>
              <a:bodyPr rtlCol="0" anchor="ctr"/>
              <a:lstStyle/>
              <a:p>
                <a:endParaRPr lang="en-US"/>
              </a:p>
            </p:txBody>
          </p:sp>
          <p:sp>
            <p:nvSpPr>
              <p:cNvPr id="20" name="Freeform 1520">
                <a:extLst>
                  <a:ext uri="{FF2B5EF4-FFF2-40B4-BE49-F238E27FC236}">
                    <a16:creationId xmlns:a16="http://schemas.microsoft.com/office/drawing/2014/main" id="{10A70DA1-0AAB-EDFE-3A7C-F1F72589AD57}"/>
                  </a:ext>
                </a:extLst>
              </p:cNvPr>
              <p:cNvSpPr/>
              <p:nvPr/>
            </p:nvSpPr>
            <p:spPr>
              <a:xfrm>
                <a:off x="10967191" y="1525594"/>
                <a:ext cx="271514" cy="10099"/>
              </a:xfrm>
              <a:custGeom>
                <a:avLst/>
                <a:gdLst>
                  <a:gd name="connsiteX0" fmla="*/ 266368 w 271514"/>
                  <a:gd name="connsiteY0" fmla="*/ 10099 h 10099"/>
                  <a:gd name="connsiteX1" fmla="*/ 5050 w 271514"/>
                  <a:gd name="connsiteY1" fmla="*/ 10099 h 10099"/>
                  <a:gd name="connsiteX2" fmla="*/ 0 w 271514"/>
                  <a:gd name="connsiteY2" fmla="*/ 5050 h 10099"/>
                  <a:gd name="connsiteX3" fmla="*/ 5050 w 271514"/>
                  <a:gd name="connsiteY3" fmla="*/ 0 h 10099"/>
                  <a:gd name="connsiteX4" fmla="*/ 266368 w 271514"/>
                  <a:gd name="connsiteY4" fmla="*/ 0 h 10099"/>
                  <a:gd name="connsiteX5" fmla="*/ 271417 w 271514"/>
                  <a:gd name="connsiteY5" fmla="*/ 5050 h 10099"/>
                  <a:gd name="connsiteX6" fmla="*/ 266368 w 271514"/>
                  <a:gd name="connsiteY6" fmla="*/ 10099 h 1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14" h="10099">
                    <a:moveTo>
                      <a:pt x="266368" y="10099"/>
                    </a:moveTo>
                    <a:lnTo>
                      <a:pt x="5050" y="10099"/>
                    </a:lnTo>
                    <a:cubicBezTo>
                      <a:pt x="1894" y="10099"/>
                      <a:pt x="0" y="7574"/>
                      <a:pt x="0" y="5050"/>
                    </a:cubicBezTo>
                    <a:cubicBezTo>
                      <a:pt x="0" y="1894"/>
                      <a:pt x="2525" y="0"/>
                      <a:pt x="5050" y="0"/>
                    </a:cubicBezTo>
                    <a:lnTo>
                      <a:pt x="266368" y="0"/>
                    </a:lnTo>
                    <a:cubicBezTo>
                      <a:pt x="269524" y="0"/>
                      <a:pt x="271417" y="2525"/>
                      <a:pt x="271417" y="5050"/>
                    </a:cubicBezTo>
                    <a:cubicBezTo>
                      <a:pt x="272049" y="7574"/>
                      <a:pt x="269524" y="10099"/>
                      <a:pt x="266368" y="10099"/>
                    </a:cubicBezTo>
                    <a:close/>
                  </a:path>
                </a:pathLst>
              </a:custGeom>
              <a:grpFill/>
              <a:ln w="6350" cap="flat">
                <a:solidFill>
                  <a:schemeClr val="tx2"/>
                </a:solidFill>
                <a:prstDash val="solid"/>
                <a:miter/>
              </a:ln>
            </p:spPr>
            <p:txBody>
              <a:bodyPr rtlCol="0" anchor="ctr"/>
              <a:lstStyle/>
              <a:p>
                <a:endParaRPr lang="en-US"/>
              </a:p>
            </p:txBody>
          </p:sp>
          <p:sp>
            <p:nvSpPr>
              <p:cNvPr id="21" name="Freeform 1521">
                <a:extLst>
                  <a:ext uri="{FF2B5EF4-FFF2-40B4-BE49-F238E27FC236}">
                    <a16:creationId xmlns:a16="http://schemas.microsoft.com/office/drawing/2014/main" id="{630A4D90-7C7E-A698-EFF2-C3AFC2745B59}"/>
                  </a:ext>
                </a:extLst>
              </p:cNvPr>
              <p:cNvSpPr/>
              <p:nvPr/>
            </p:nvSpPr>
            <p:spPr>
              <a:xfrm>
                <a:off x="11113630" y="1360850"/>
                <a:ext cx="102254" cy="10099"/>
              </a:xfrm>
              <a:custGeom>
                <a:avLst/>
                <a:gdLst>
                  <a:gd name="connsiteX0" fmla="*/ 97205 w 102254"/>
                  <a:gd name="connsiteY0" fmla="*/ 10099 h 10099"/>
                  <a:gd name="connsiteX1" fmla="*/ 5049 w 102254"/>
                  <a:gd name="connsiteY1" fmla="*/ 10099 h 10099"/>
                  <a:gd name="connsiteX2" fmla="*/ 0 w 102254"/>
                  <a:gd name="connsiteY2" fmla="*/ 5050 h 10099"/>
                  <a:gd name="connsiteX3" fmla="*/ 5049 w 102254"/>
                  <a:gd name="connsiteY3" fmla="*/ 0 h 10099"/>
                  <a:gd name="connsiteX4" fmla="*/ 97205 w 102254"/>
                  <a:gd name="connsiteY4" fmla="*/ 0 h 10099"/>
                  <a:gd name="connsiteX5" fmla="*/ 102255 w 102254"/>
                  <a:gd name="connsiteY5" fmla="*/ 5050 h 10099"/>
                  <a:gd name="connsiteX6" fmla="*/ 97205 w 102254"/>
                  <a:gd name="connsiteY6" fmla="*/ 10099 h 1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254" h="10099">
                    <a:moveTo>
                      <a:pt x="97205" y="10099"/>
                    </a:moveTo>
                    <a:lnTo>
                      <a:pt x="5049" y="10099"/>
                    </a:lnTo>
                    <a:cubicBezTo>
                      <a:pt x="1893" y="10099"/>
                      <a:pt x="0" y="7574"/>
                      <a:pt x="0" y="5050"/>
                    </a:cubicBezTo>
                    <a:cubicBezTo>
                      <a:pt x="0" y="2525"/>
                      <a:pt x="2525" y="0"/>
                      <a:pt x="5049" y="0"/>
                    </a:cubicBezTo>
                    <a:lnTo>
                      <a:pt x="97205" y="0"/>
                    </a:lnTo>
                    <a:cubicBezTo>
                      <a:pt x="100361" y="0"/>
                      <a:pt x="102255" y="2525"/>
                      <a:pt x="102255" y="5050"/>
                    </a:cubicBezTo>
                    <a:cubicBezTo>
                      <a:pt x="102255" y="7574"/>
                      <a:pt x="99730" y="10099"/>
                      <a:pt x="97205" y="10099"/>
                    </a:cubicBezTo>
                    <a:close/>
                  </a:path>
                </a:pathLst>
              </a:custGeom>
              <a:grpFill/>
              <a:ln w="6350" cap="flat">
                <a:solidFill>
                  <a:schemeClr val="tx2"/>
                </a:solidFill>
                <a:prstDash val="solid"/>
                <a:miter/>
              </a:ln>
            </p:spPr>
            <p:txBody>
              <a:bodyPr rtlCol="0" anchor="ctr"/>
              <a:lstStyle/>
              <a:p>
                <a:endParaRPr lang="en-US"/>
              </a:p>
            </p:txBody>
          </p:sp>
        </p:grpSp>
      </p:grpSp>
      <p:grpSp>
        <p:nvGrpSpPr>
          <p:cNvPr id="24" name="Graphic 4" descr="proceso">
            <a:extLst>
              <a:ext uri="{FF2B5EF4-FFF2-40B4-BE49-F238E27FC236}">
                <a16:creationId xmlns:a16="http://schemas.microsoft.com/office/drawing/2014/main" id="{04792857-8A11-A842-4FE3-A9B0EC18A910}"/>
              </a:ext>
              <a:ext uri="{C183D7F6-B498-43B3-948B-1728B52AA6E4}">
                <adec:decorative xmlns:adec="http://schemas.microsoft.com/office/drawing/2017/decorative" val="1"/>
              </a:ext>
            </a:extLst>
          </p:cNvPr>
          <p:cNvGrpSpPr/>
          <p:nvPr/>
        </p:nvGrpSpPr>
        <p:grpSpPr>
          <a:xfrm>
            <a:off x="1036545" y="2796226"/>
            <a:ext cx="681775" cy="690838"/>
            <a:chOff x="7504412" y="5694056"/>
            <a:chExt cx="545992" cy="533997"/>
          </a:xfrm>
          <a:noFill/>
        </p:grpSpPr>
        <p:grpSp>
          <p:nvGrpSpPr>
            <p:cNvPr id="25" name="Graphic 4">
              <a:extLst>
                <a:ext uri="{FF2B5EF4-FFF2-40B4-BE49-F238E27FC236}">
                  <a16:creationId xmlns:a16="http://schemas.microsoft.com/office/drawing/2014/main" id="{E57A021A-E083-D848-8B9B-C5406BF497CC}"/>
                </a:ext>
              </a:extLst>
            </p:cNvPr>
            <p:cNvGrpSpPr/>
            <p:nvPr/>
          </p:nvGrpSpPr>
          <p:grpSpPr>
            <a:xfrm>
              <a:off x="7738590" y="6039955"/>
              <a:ext cx="311815" cy="188098"/>
              <a:chOff x="7738590" y="6039955"/>
              <a:chExt cx="311815" cy="188098"/>
            </a:xfrm>
            <a:noFill/>
          </p:grpSpPr>
          <p:sp>
            <p:nvSpPr>
              <p:cNvPr id="38" name="Freeform 1850">
                <a:extLst>
                  <a:ext uri="{FF2B5EF4-FFF2-40B4-BE49-F238E27FC236}">
                    <a16:creationId xmlns:a16="http://schemas.microsoft.com/office/drawing/2014/main" id="{F351E168-4123-3C24-78AE-95964B769ECA}"/>
                  </a:ext>
                </a:extLst>
              </p:cNvPr>
              <p:cNvSpPr/>
              <p:nvPr/>
            </p:nvSpPr>
            <p:spPr>
              <a:xfrm>
                <a:off x="7876192" y="6039955"/>
                <a:ext cx="174213" cy="135077"/>
              </a:xfrm>
              <a:custGeom>
                <a:avLst/>
                <a:gdLst>
                  <a:gd name="connsiteX0" fmla="*/ 112985 w 174213"/>
                  <a:gd name="connsiteY0" fmla="*/ 0 h 135077"/>
                  <a:gd name="connsiteX1" fmla="*/ 171056 w 174213"/>
                  <a:gd name="connsiteY1" fmla="*/ 100361 h 135077"/>
                  <a:gd name="connsiteX2" fmla="*/ 151489 w 174213"/>
                  <a:gd name="connsiteY2" fmla="*/ 134446 h 135077"/>
                  <a:gd name="connsiteX3" fmla="*/ 0 w 174213"/>
                  <a:gd name="connsiteY3" fmla="*/ 135078 h 135077"/>
                </a:gdLst>
                <a:ahLst/>
                <a:cxnLst>
                  <a:cxn ang="0">
                    <a:pos x="connsiteX0" y="connsiteY0"/>
                  </a:cxn>
                  <a:cxn ang="0">
                    <a:pos x="connsiteX1" y="connsiteY1"/>
                  </a:cxn>
                  <a:cxn ang="0">
                    <a:pos x="connsiteX2" y="connsiteY2"/>
                  </a:cxn>
                  <a:cxn ang="0">
                    <a:pos x="connsiteX3" y="connsiteY3"/>
                  </a:cxn>
                </a:cxnLst>
                <a:rect l="l" t="t" r="r" b="b"/>
                <a:pathLst>
                  <a:path w="174213" h="135077">
                    <a:moveTo>
                      <a:pt x="112985" y="0"/>
                    </a:moveTo>
                    <a:lnTo>
                      <a:pt x="171056" y="100361"/>
                    </a:lnTo>
                    <a:cubicBezTo>
                      <a:pt x="179893" y="115510"/>
                      <a:pt x="169163" y="134446"/>
                      <a:pt x="151489" y="134446"/>
                    </a:cubicBezTo>
                    <a:lnTo>
                      <a:pt x="0" y="135078"/>
                    </a:lnTo>
                  </a:path>
                </a:pathLst>
              </a:custGeom>
              <a:noFill/>
              <a:ln w="22225" cap="rnd">
                <a:solidFill>
                  <a:schemeClr val="tx2"/>
                </a:solidFill>
                <a:prstDash val="solid"/>
                <a:round/>
              </a:ln>
            </p:spPr>
            <p:txBody>
              <a:bodyPr rtlCol="0" anchor="ctr"/>
              <a:lstStyle/>
              <a:p>
                <a:endParaRPr lang="en-US"/>
              </a:p>
            </p:txBody>
          </p:sp>
          <p:sp>
            <p:nvSpPr>
              <p:cNvPr id="39" name="Freeform 1851">
                <a:extLst>
                  <a:ext uri="{FF2B5EF4-FFF2-40B4-BE49-F238E27FC236}">
                    <a16:creationId xmlns:a16="http://schemas.microsoft.com/office/drawing/2014/main" id="{B6E608C5-E8A6-2142-EAC6-D39A317452A5}"/>
                  </a:ext>
                </a:extLst>
              </p:cNvPr>
              <p:cNvSpPr/>
              <p:nvPr/>
            </p:nvSpPr>
            <p:spPr>
              <a:xfrm>
                <a:off x="7779618" y="6120749"/>
                <a:ext cx="68801" cy="107304"/>
              </a:xfrm>
              <a:custGeom>
                <a:avLst/>
                <a:gdLst>
                  <a:gd name="connsiteX0" fmla="*/ 15149 w 68801"/>
                  <a:gd name="connsiteY0" fmla="*/ 107304 h 107304"/>
                  <a:gd name="connsiteX1" fmla="*/ 0 w 68801"/>
                  <a:gd name="connsiteY1" fmla="*/ 107304 h 107304"/>
                  <a:gd name="connsiteX2" fmla="*/ 0 w 68801"/>
                  <a:gd name="connsiteY2" fmla="*/ 0 h 107304"/>
                  <a:gd name="connsiteX3" fmla="*/ 15149 w 68801"/>
                  <a:gd name="connsiteY3" fmla="*/ 0 h 107304"/>
                  <a:gd name="connsiteX4" fmla="*/ 68801 w 68801"/>
                  <a:gd name="connsiteY4" fmla="*/ 53652 h 107304"/>
                  <a:gd name="connsiteX5" fmla="*/ 68801 w 68801"/>
                  <a:gd name="connsiteY5" fmla="*/ 53652 h 107304"/>
                  <a:gd name="connsiteX6" fmla="*/ 15149 w 68801"/>
                  <a:gd name="connsiteY6" fmla="*/ 107304 h 107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801" h="107304">
                    <a:moveTo>
                      <a:pt x="15149" y="107304"/>
                    </a:moveTo>
                    <a:lnTo>
                      <a:pt x="0" y="107304"/>
                    </a:lnTo>
                    <a:lnTo>
                      <a:pt x="0" y="0"/>
                    </a:lnTo>
                    <a:lnTo>
                      <a:pt x="15149" y="0"/>
                    </a:lnTo>
                    <a:cubicBezTo>
                      <a:pt x="44816" y="0"/>
                      <a:pt x="68801" y="23986"/>
                      <a:pt x="68801" y="53652"/>
                    </a:cubicBezTo>
                    <a:lnTo>
                      <a:pt x="68801" y="53652"/>
                    </a:lnTo>
                    <a:cubicBezTo>
                      <a:pt x="68801" y="83319"/>
                      <a:pt x="44816" y="107304"/>
                      <a:pt x="15149" y="107304"/>
                    </a:cubicBezTo>
                    <a:close/>
                  </a:path>
                </a:pathLst>
              </a:custGeom>
              <a:noFill/>
              <a:ln w="22225" cap="rnd">
                <a:solidFill>
                  <a:schemeClr val="tx2"/>
                </a:solidFill>
                <a:prstDash val="solid"/>
                <a:round/>
              </a:ln>
            </p:spPr>
            <p:txBody>
              <a:bodyPr rtlCol="0" anchor="ctr"/>
              <a:lstStyle/>
              <a:p>
                <a:endParaRPr lang="en-US"/>
              </a:p>
            </p:txBody>
          </p:sp>
          <p:grpSp>
            <p:nvGrpSpPr>
              <p:cNvPr id="40" name="Graphic 4">
                <a:extLst>
                  <a:ext uri="{FF2B5EF4-FFF2-40B4-BE49-F238E27FC236}">
                    <a16:creationId xmlns:a16="http://schemas.microsoft.com/office/drawing/2014/main" id="{C3CB4C11-1732-56FB-4251-B99AE6F4BF98}"/>
                  </a:ext>
                </a:extLst>
              </p:cNvPr>
              <p:cNvGrpSpPr/>
              <p:nvPr/>
            </p:nvGrpSpPr>
            <p:grpSpPr>
              <a:xfrm>
                <a:off x="7738590" y="6142210"/>
                <a:ext cx="41028" cy="64382"/>
                <a:chOff x="7738590" y="6142210"/>
                <a:chExt cx="41028" cy="64382"/>
              </a:xfrm>
            </p:grpSpPr>
            <p:sp>
              <p:nvSpPr>
                <p:cNvPr id="41" name="Freeform 1853">
                  <a:extLst>
                    <a:ext uri="{FF2B5EF4-FFF2-40B4-BE49-F238E27FC236}">
                      <a16:creationId xmlns:a16="http://schemas.microsoft.com/office/drawing/2014/main" id="{F7AAAF8E-BB38-022C-D781-0BEEACC6ED73}"/>
                    </a:ext>
                  </a:extLst>
                </p:cNvPr>
                <p:cNvSpPr/>
                <p:nvPr/>
              </p:nvSpPr>
              <p:spPr>
                <a:xfrm>
                  <a:off x="7738590" y="6142210"/>
                  <a:ext cx="41028" cy="6312"/>
                </a:xfrm>
                <a:custGeom>
                  <a:avLst/>
                  <a:gdLst>
                    <a:gd name="connsiteX0" fmla="*/ 41028 w 41028"/>
                    <a:gd name="connsiteY0" fmla="*/ 0 h 6312"/>
                    <a:gd name="connsiteX1" fmla="*/ 0 w 41028"/>
                    <a:gd name="connsiteY1" fmla="*/ 0 h 6312"/>
                  </a:gdLst>
                  <a:ahLst/>
                  <a:cxnLst>
                    <a:cxn ang="0">
                      <a:pos x="connsiteX0" y="connsiteY0"/>
                    </a:cxn>
                    <a:cxn ang="0">
                      <a:pos x="connsiteX1" y="connsiteY1"/>
                    </a:cxn>
                  </a:cxnLst>
                  <a:rect l="l" t="t" r="r" b="b"/>
                  <a:pathLst>
                    <a:path w="41028" h="6312">
                      <a:moveTo>
                        <a:pt x="41028" y="0"/>
                      </a:moveTo>
                      <a:lnTo>
                        <a:pt x="0" y="0"/>
                      </a:lnTo>
                    </a:path>
                  </a:pathLst>
                </a:custGeom>
                <a:ln w="22225" cap="rnd">
                  <a:solidFill>
                    <a:schemeClr val="tx2"/>
                  </a:solidFill>
                  <a:prstDash val="solid"/>
                  <a:round/>
                </a:ln>
              </p:spPr>
              <p:txBody>
                <a:bodyPr rtlCol="0" anchor="ctr"/>
                <a:lstStyle/>
                <a:p>
                  <a:endParaRPr lang="en-US"/>
                </a:p>
              </p:txBody>
            </p:sp>
            <p:sp>
              <p:nvSpPr>
                <p:cNvPr id="42" name="Freeform 1854">
                  <a:extLst>
                    <a:ext uri="{FF2B5EF4-FFF2-40B4-BE49-F238E27FC236}">
                      <a16:creationId xmlns:a16="http://schemas.microsoft.com/office/drawing/2014/main" id="{CDC68E7A-9A72-C383-4C04-7A6F684AA781}"/>
                    </a:ext>
                  </a:extLst>
                </p:cNvPr>
                <p:cNvSpPr/>
                <p:nvPr/>
              </p:nvSpPr>
              <p:spPr>
                <a:xfrm>
                  <a:off x="7738590" y="6206593"/>
                  <a:ext cx="41028" cy="6312"/>
                </a:xfrm>
                <a:custGeom>
                  <a:avLst/>
                  <a:gdLst>
                    <a:gd name="connsiteX0" fmla="*/ 41028 w 41028"/>
                    <a:gd name="connsiteY0" fmla="*/ 0 h 6312"/>
                    <a:gd name="connsiteX1" fmla="*/ 0 w 41028"/>
                    <a:gd name="connsiteY1" fmla="*/ 0 h 6312"/>
                  </a:gdLst>
                  <a:ahLst/>
                  <a:cxnLst>
                    <a:cxn ang="0">
                      <a:pos x="connsiteX0" y="connsiteY0"/>
                    </a:cxn>
                    <a:cxn ang="0">
                      <a:pos x="connsiteX1" y="connsiteY1"/>
                    </a:cxn>
                  </a:cxnLst>
                  <a:rect l="l" t="t" r="r" b="b"/>
                  <a:pathLst>
                    <a:path w="41028" h="6312">
                      <a:moveTo>
                        <a:pt x="41028" y="0"/>
                      </a:moveTo>
                      <a:lnTo>
                        <a:pt x="0" y="0"/>
                      </a:lnTo>
                    </a:path>
                  </a:pathLst>
                </a:custGeom>
                <a:ln w="22225" cap="rnd">
                  <a:solidFill>
                    <a:schemeClr val="tx2"/>
                  </a:solidFill>
                  <a:prstDash val="solid"/>
                  <a:round/>
                </a:ln>
              </p:spPr>
              <p:txBody>
                <a:bodyPr rtlCol="0" anchor="ctr"/>
                <a:lstStyle/>
                <a:p>
                  <a:endParaRPr lang="en-US"/>
                </a:p>
              </p:txBody>
            </p:sp>
          </p:grpSp>
        </p:grpSp>
        <p:grpSp>
          <p:nvGrpSpPr>
            <p:cNvPr id="26" name="Graphic 4">
              <a:extLst>
                <a:ext uri="{FF2B5EF4-FFF2-40B4-BE49-F238E27FC236}">
                  <a16:creationId xmlns:a16="http://schemas.microsoft.com/office/drawing/2014/main" id="{9AC38FBB-8DC6-20B1-1F9E-99AE6A9752AB}"/>
                </a:ext>
              </a:extLst>
            </p:cNvPr>
            <p:cNvGrpSpPr/>
            <p:nvPr/>
          </p:nvGrpSpPr>
          <p:grpSpPr>
            <a:xfrm>
              <a:off x="7504412" y="5873949"/>
              <a:ext cx="175475" cy="300452"/>
              <a:chOff x="7504412" y="5873949"/>
              <a:chExt cx="175475" cy="300452"/>
            </a:xfrm>
            <a:noFill/>
          </p:grpSpPr>
          <p:sp>
            <p:nvSpPr>
              <p:cNvPr id="33" name="Freeform 1845">
                <a:extLst>
                  <a:ext uri="{FF2B5EF4-FFF2-40B4-BE49-F238E27FC236}">
                    <a16:creationId xmlns:a16="http://schemas.microsoft.com/office/drawing/2014/main" id="{12A5C643-425E-699D-6040-662643446E7C}"/>
                  </a:ext>
                </a:extLst>
              </p:cNvPr>
              <p:cNvSpPr/>
              <p:nvPr/>
            </p:nvSpPr>
            <p:spPr>
              <a:xfrm>
                <a:off x="7504412" y="6007764"/>
                <a:ext cx="138865" cy="166637"/>
              </a:xfrm>
              <a:custGeom>
                <a:avLst/>
                <a:gdLst>
                  <a:gd name="connsiteX0" fmla="*/ 138866 w 138865"/>
                  <a:gd name="connsiteY0" fmla="*/ 166637 h 166637"/>
                  <a:gd name="connsiteX1" fmla="*/ 22724 w 138865"/>
                  <a:gd name="connsiteY1" fmla="*/ 166637 h 166637"/>
                  <a:gd name="connsiteX2" fmla="*/ 3157 w 138865"/>
                  <a:gd name="connsiteY2" fmla="*/ 132553 h 166637"/>
                  <a:gd name="connsiteX3" fmla="*/ 79533 w 138865"/>
                  <a:gd name="connsiteY3" fmla="*/ 0 h 166637"/>
                </a:gdLst>
                <a:ahLst/>
                <a:cxnLst>
                  <a:cxn ang="0">
                    <a:pos x="connsiteX0" y="connsiteY0"/>
                  </a:cxn>
                  <a:cxn ang="0">
                    <a:pos x="connsiteX1" y="connsiteY1"/>
                  </a:cxn>
                  <a:cxn ang="0">
                    <a:pos x="connsiteX2" y="connsiteY2"/>
                  </a:cxn>
                  <a:cxn ang="0">
                    <a:pos x="connsiteX3" y="connsiteY3"/>
                  </a:cxn>
                </a:cxnLst>
                <a:rect l="l" t="t" r="r" b="b"/>
                <a:pathLst>
                  <a:path w="138865" h="166637">
                    <a:moveTo>
                      <a:pt x="138866" y="166637"/>
                    </a:moveTo>
                    <a:lnTo>
                      <a:pt x="22724" y="166637"/>
                    </a:lnTo>
                    <a:cubicBezTo>
                      <a:pt x="5051" y="166637"/>
                      <a:pt x="-5680" y="147701"/>
                      <a:pt x="3157" y="132553"/>
                    </a:cubicBezTo>
                    <a:lnTo>
                      <a:pt x="79533" y="0"/>
                    </a:lnTo>
                  </a:path>
                </a:pathLst>
              </a:custGeom>
              <a:noFill/>
              <a:ln w="22225" cap="rnd">
                <a:solidFill>
                  <a:schemeClr val="tx2"/>
                </a:solidFill>
                <a:prstDash val="solid"/>
                <a:round/>
              </a:ln>
            </p:spPr>
            <p:txBody>
              <a:bodyPr rtlCol="0" anchor="ctr"/>
              <a:lstStyle/>
              <a:p>
                <a:endParaRPr lang="en-US"/>
              </a:p>
            </p:txBody>
          </p:sp>
          <p:sp>
            <p:nvSpPr>
              <p:cNvPr id="34" name="Freeform 1846">
                <a:extLst>
                  <a:ext uri="{FF2B5EF4-FFF2-40B4-BE49-F238E27FC236}">
                    <a16:creationId xmlns:a16="http://schemas.microsoft.com/office/drawing/2014/main" id="{E48052CB-6F35-D128-AA0F-8237B285D25A}"/>
                  </a:ext>
                </a:extLst>
              </p:cNvPr>
              <p:cNvSpPr/>
              <p:nvPr/>
            </p:nvSpPr>
            <p:spPr>
              <a:xfrm>
                <a:off x="7570222" y="5898566"/>
                <a:ext cx="107772" cy="93605"/>
              </a:xfrm>
              <a:custGeom>
                <a:avLst/>
                <a:gdLst>
                  <a:gd name="connsiteX0" fmla="*/ 7411 w 107772"/>
                  <a:gd name="connsiteY0" fmla="*/ 13255 h 93605"/>
                  <a:gd name="connsiteX1" fmla="*/ 14986 w 107772"/>
                  <a:gd name="connsiteY1" fmla="*/ 0 h 93605"/>
                  <a:gd name="connsiteX2" fmla="*/ 107772 w 107772"/>
                  <a:gd name="connsiteY2" fmla="*/ 53652 h 93605"/>
                  <a:gd name="connsiteX3" fmla="*/ 100198 w 107772"/>
                  <a:gd name="connsiteY3" fmla="*/ 66908 h 93605"/>
                  <a:gd name="connsiteX4" fmla="*/ 26979 w 107772"/>
                  <a:gd name="connsiteY4" fmla="*/ 86475 h 93605"/>
                  <a:gd name="connsiteX5" fmla="*/ 26979 w 107772"/>
                  <a:gd name="connsiteY5" fmla="*/ 86475 h 93605"/>
                  <a:gd name="connsiteX6" fmla="*/ 7411 w 107772"/>
                  <a:gd name="connsiteY6" fmla="*/ 13255 h 9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772" h="93605">
                    <a:moveTo>
                      <a:pt x="7411" y="13255"/>
                    </a:moveTo>
                    <a:lnTo>
                      <a:pt x="14986" y="0"/>
                    </a:lnTo>
                    <a:lnTo>
                      <a:pt x="107772" y="53652"/>
                    </a:lnTo>
                    <a:lnTo>
                      <a:pt x="100198" y="66908"/>
                    </a:lnTo>
                    <a:cubicBezTo>
                      <a:pt x="85680" y="92787"/>
                      <a:pt x="52858" y="100992"/>
                      <a:pt x="26979" y="86475"/>
                    </a:cubicBezTo>
                    <a:lnTo>
                      <a:pt x="26979" y="86475"/>
                    </a:lnTo>
                    <a:cubicBezTo>
                      <a:pt x="1099" y="71326"/>
                      <a:pt x="-7738" y="38504"/>
                      <a:pt x="7411" y="13255"/>
                    </a:cubicBezTo>
                    <a:close/>
                  </a:path>
                </a:pathLst>
              </a:custGeom>
              <a:noFill/>
              <a:ln w="22225" cap="rnd">
                <a:solidFill>
                  <a:schemeClr val="tx2"/>
                </a:solidFill>
                <a:prstDash val="solid"/>
                <a:round/>
              </a:ln>
            </p:spPr>
            <p:txBody>
              <a:bodyPr rtlCol="0" anchor="ctr"/>
              <a:lstStyle/>
              <a:p>
                <a:endParaRPr lang="en-US"/>
              </a:p>
            </p:txBody>
          </p:sp>
          <p:grpSp>
            <p:nvGrpSpPr>
              <p:cNvPr id="35" name="Graphic 4">
                <a:extLst>
                  <a:ext uri="{FF2B5EF4-FFF2-40B4-BE49-F238E27FC236}">
                    <a16:creationId xmlns:a16="http://schemas.microsoft.com/office/drawing/2014/main" id="{88C48EC0-9381-3AEC-0414-244733D10727}"/>
                  </a:ext>
                </a:extLst>
              </p:cNvPr>
              <p:cNvGrpSpPr/>
              <p:nvPr/>
            </p:nvGrpSpPr>
            <p:grpSpPr>
              <a:xfrm>
                <a:off x="7603512" y="5873949"/>
                <a:ext cx="76375" cy="67538"/>
                <a:chOff x="7603512" y="5873949"/>
                <a:chExt cx="76375" cy="67538"/>
              </a:xfrm>
            </p:grpSpPr>
            <p:sp>
              <p:nvSpPr>
                <p:cNvPr id="36" name="Freeform 1848">
                  <a:extLst>
                    <a:ext uri="{FF2B5EF4-FFF2-40B4-BE49-F238E27FC236}">
                      <a16:creationId xmlns:a16="http://schemas.microsoft.com/office/drawing/2014/main" id="{E846F973-0568-19E9-982B-8ADB81C75F08}"/>
                    </a:ext>
                  </a:extLst>
                </p:cNvPr>
                <p:cNvSpPr/>
                <p:nvPr/>
              </p:nvSpPr>
              <p:spPr>
                <a:xfrm>
                  <a:off x="7659689" y="5906140"/>
                  <a:ext cx="20198" cy="35347"/>
                </a:xfrm>
                <a:custGeom>
                  <a:avLst/>
                  <a:gdLst>
                    <a:gd name="connsiteX0" fmla="*/ 0 w 20198"/>
                    <a:gd name="connsiteY0" fmla="*/ 35348 h 35347"/>
                    <a:gd name="connsiteX1" fmla="*/ 20199 w 20198"/>
                    <a:gd name="connsiteY1" fmla="*/ 0 h 35347"/>
                  </a:gdLst>
                  <a:ahLst/>
                  <a:cxnLst>
                    <a:cxn ang="0">
                      <a:pos x="connsiteX0" y="connsiteY0"/>
                    </a:cxn>
                    <a:cxn ang="0">
                      <a:pos x="connsiteX1" y="connsiteY1"/>
                    </a:cxn>
                  </a:cxnLst>
                  <a:rect l="l" t="t" r="r" b="b"/>
                  <a:pathLst>
                    <a:path w="20198" h="35347">
                      <a:moveTo>
                        <a:pt x="0" y="35348"/>
                      </a:moveTo>
                      <a:lnTo>
                        <a:pt x="20199" y="0"/>
                      </a:lnTo>
                    </a:path>
                  </a:pathLst>
                </a:custGeom>
                <a:ln w="22225" cap="rnd">
                  <a:solidFill>
                    <a:schemeClr val="tx2"/>
                  </a:solidFill>
                  <a:prstDash val="solid"/>
                  <a:round/>
                </a:ln>
              </p:spPr>
              <p:txBody>
                <a:bodyPr rtlCol="0" anchor="ctr"/>
                <a:lstStyle/>
                <a:p>
                  <a:endParaRPr lang="en-US"/>
                </a:p>
              </p:txBody>
            </p:sp>
            <p:sp>
              <p:nvSpPr>
                <p:cNvPr id="37" name="Freeform 1849">
                  <a:extLst>
                    <a:ext uri="{FF2B5EF4-FFF2-40B4-BE49-F238E27FC236}">
                      <a16:creationId xmlns:a16="http://schemas.microsoft.com/office/drawing/2014/main" id="{C4C69469-EF7D-4BB6-DB3B-C6C2805DC322}"/>
                    </a:ext>
                  </a:extLst>
                </p:cNvPr>
                <p:cNvSpPr/>
                <p:nvPr/>
              </p:nvSpPr>
              <p:spPr>
                <a:xfrm>
                  <a:off x="7603512" y="5873949"/>
                  <a:ext cx="20198" cy="35347"/>
                </a:xfrm>
                <a:custGeom>
                  <a:avLst/>
                  <a:gdLst>
                    <a:gd name="connsiteX0" fmla="*/ 0 w 20198"/>
                    <a:gd name="connsiteY0" fmla="*/ 35347 h 35347"/>
                    <a:gd name="connsiteX1" fmla="*/ 20198 w 20198"/>
                    <a:gd name="connsiteY1" fmla="*/ 0 h 35347"/>
                  </a:gdLst>
                  <a:ahLst/>
                  <a:cxnLst>
                    <a:cxn ang="0">
                      <a:pos x="connsiteX0" y="connsiteY0"/>
                    </a:cxn>
                    <a:cxn ang="0">
                      <a:pos x="connsiteX1" y="connsiteY1"/>
                    </a:cxn>
                  </a:cxnLst>
                  <a:rect l="l" t="t" r="r" b="b"/>
                  <a:pathLst>
                    <a:path w="20198" h="35347">
                      <a:moveTo>
                        <a:pt x="0" y="35347"/>
                      </a:moveTo>
                      <a:lnTo>
                        <a:pt x="20198" y="0"/>
                      </a:lnTo>
                    </a:path>
                  </a:pathLst>
                </a:custGeom>
                <a:ln w="22225" cap="rnd">
                  <a:solidFill>
                    <a:schemeClr val="tx2"/>
                  </a:solidFill>
                  <a:prstDash val="solid"/>
                  <a:round/>
                </a:ln>
              </p:spPr>
              <p:txBody>
                <a:bodyPr rtlCol="0" anchor="ctr"/>
                <a:lstStyle/>
                <a:p>
                  <a:endParaRPr lang="en-US"/>
                </a:p>
              </p:txBody>
            </p:sp>
          </p:grpSp>
        </p:grpSp>
        <p:grpSp>
          <p:nvGrpSpPr>
            <p:cNvPr id="27" name="Graphic 4">
              <a:extLst>
                <a:ext uri="{FF2B5EF4-FFF2-40B4-BE49-F238E27FC236}">
                  <a16:creationId xmlns:a16="http://schemas.microsoft.com/office/drawing/2014/main" id="{97DF7666-4D22-FCD7-D520-896061EFEFAD}"/>
                </a:ext>
              </a:extLst>
            </p:cNvPr>
            <p:cNvGrpSpPr/>
            <p:nvPr/>
          </p:nvGrpSpPr>
          <p:grpSpPr>
            <a:xfrm>
              <a:off x="7701349" y="5694056"/>
              <a:ext cx="269523" cy="277098"/>
              <a:chOff x="7701349" y="5694056"/>
              <a:chExt cx="269523" cy="277098"/>
            </a:xfrm>
            <a:noFill/>
          </p:grpSpPr>
          <p:sp>
            <p:nvSpPr>
              <p:cNvPr id="28" name="Freeform 1840">
                <a:extLst>
                  <a:ext uri="{FF2B5EF4-FFF2-40B4-BE49-F238E27FC236}">
                    <a16:creationId xmlns:a16="http://schemas.microsoft.com/office/drawing/2014/main" id="{A430305B-AD3F-105C-97EE-8320A5C9B389}"/>
                  </a:ext>
                </a:extLst>
              </p:cNvPr>
              <p:cNvSpPr/>
              <p:nvPr/>
            </p:nvSpPr>
            <p:spPr>
              <a:xfrm>
                <a:off x="7701349" y="5694056"/>
                <a:ext cx="173580" cy="143283"/>
              </a:xfrm>
              <a:custGeom>
                <a:avLst/>
                <a:gdLst>
                  <a:gd name="connsiteX0" fmla="*/ 0 w 173580"/>
                  <a:gd name="connsiteY0" fmla="*/ 111723 h 143283"/>
                  <a:gd name="connsiteX1" fmla="*/ 58070 w 173580"/>
                  <a:gd name="connsiteY1" fmla="*/ 11362 h 143283"/>
                  <a:gd name="connsiteX2" fmla="*/ 97205 w 173580"/>
                  <a:gd name="connsiteY2" fmla="*/ 11362 h 143283"/>
                  <a:gd name="connsiteX3" fmla="*/ 173581 w 173580"/>
                  <a:gd name="connsiteY3" fmla="*/ 143283 h 143283"/>
                </a:gdLst>
                <a:ahLst/>
                <a:cxnLst>
                  <a:cxn ang="0">
                    <a:pos x="connsiteX0" y="connsiteY0"/>
                  </a:cxn>
                  <a:cxn ang="0">
                    <a:pos x="connsiteX1" y="connsiteY1"/>
                  </a:cxn>
                  <a:cxn ang="0">
                    <a:pos x="connsiteX2" y="connsiteY2"/>
                  </a:cxn>
                  <a:cxn ang="0">
                    <a:pos x="connsiteX3" y="connsiteY3"/>
                  </a:cxn>
                </a:cxnLst>
                <a:rect l="l" t="t" r="r" b="b"/>
                <a:pathLst>
                  <a:path w="173580" h="143283">
                    <a:moveTo>
                      <a:pt x="0" y="111723"/>
                    </a:moveTo>
                    <a:lnTo>
                      <a:pt x="58070" y="11362"/>
                    </a:lnTo>
                    <a:cubicBezTo>
                      <a:pt x="66907" y="-3787"/>
                      <a:pt x="88368" y="-3787"/>
                      <a:pt x="97205" y="11362"/>
                    </a:cubicBezTo>
                    <a:lnTo>
                      <a:pt x="173581" y="143283"/>
                    </a:lnTo>
                  </a:path>
                </a:pathLst>
              </a:custGeom>
              <a:noFill/>
              <a:ln w="22225" cap="rnd">
                <a:solidFill>
                  <a:schemeClr val="tx2"/>
                </a:solidFill>
                <a:prstDash val="solid"/>
                <a:round/>
              </a:ln>
            </p:spPr>
            <p:txBody>
              <a:bodyPr rtlCol="0" anchor="ctr"/>
              <a:lstStyle/>
              <a:p>
                <a:endParaRPr lang="en-US"/>
              </a:p>
            </p:txBody>
          </p:sp>
          <p:sp>
            <p:nvSpPr>
              <p:cNvPr id="29" name="Freeform 1841">
                <a:extLst>
                  <a:ext uri="{FF2B5EF4-FFF2-40B4-BE49-F238E27FC236}">
                    <a16:creationId xmlns:a16="http://schemas.microsoft.com/office/drawing/2014/main" id="{9BA89738-D697-6815-8B73-E4C2FE64ACDE}"/>
                  </a:ext>
                </a:extLst>
              </p:cNvPr>
              <p:cNvSpPr/>
              <p:nvPr/>
            </p:nvSpPr>
            <p:spPr>
              <a:xfrm>
                <a:off x="7861487" y="5853283"/>
                <a:ext cx="107491" cy="93885"/>
              </a:xfrm>
              <a:custGeom>
                <a:avLst/>
                <a:gdLst>
                  <a:gd name="connsiteX0" fmla="*/ 99917 w 107491"/>
                  <a:gd name="connsiteY0" fmla="*/ 26978 h 93885"/>
                  <a:gd name="connsiteX1" fmla="*/ 107491 w 107491"/>
                  <a:gd name="connsiteY1" fmla="*/ 40233 h 93885"/>
                  <a:gd name="connsiteX2" fmla="*/ 14705 w 107491"/>
                  <a:gd name="connsiteY2" fmla="*/ 93886 h 93885"/>
                  <a:gd name="connsiteX3" fmla="*/ 7131 w 107491"/>
                  <a:gd name="connsiteY3" fmla="*/ 80631 h 93885"/>
                  <a:gd name="connsiteX4" fmla="*/ 26698 w 107491"/>
                  <a:gd name="connsiteY4" fmla="*/ 7411 h 93885"/>
                  <a:gd name="connsiteX5" fmla="*/ 26698 w 107491"/>
                  <a:gd name="connsiteY5" fmla="*/ 7411 h 93885"/>
                  <a:gd name="connsiteX6" fmla="*/ 99917 w 107491"/>
                  <a:gd name="connsiteY6" fmla="*/ 26978 h 9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491" h="93885">
                    <a:moveTo>
                      <a:pt x="99917" y="26978"/>
                    </a:moveTo>
                    <a:lnTo>
                      <a:pt x="107491" y="40233"/>
                    </a:lnTo>
                    <a:lnTo>
                      <a:pt x="14705" y="93886"/>
                    </a:lnTo>
                    <a:lnTo>
                      <a:pt x="7131" y="80631"/>
                    </a:lnTo>
                    <a:cubicBezTo>
                      <a:pt x="-7387" y="54751"/>
                      <a:pt x="819" y="22560"/>
                      <a:pt x="26698" y="7411"/>
                    </a:cubicBezTo>
                    <a:lnTo>
                      <a:pt x="26698" y="7411"/>
                    </a:lnTo>
                    <a:cubicBezTo>
                      <a:pt x="52577" y="-7738"/>
                      <a:pt x="85399" y="1099"/>
                      <a:pt x="99917" y="26978"/>
                    </a:cubicBezTo>
                    <a:close/>
                  </a:path>
                </a:pathLst>
              </a:custGeom>
              <a:noFill/>
              <a:ln w="22225" cap="rnd">
                <a:solidFill>
                  <a:schemeClr val="tx2"/>
                </a:solidFill>
                <a:prstDash val="solid"/>
                <a:round/>
              </a:ln>
            </p:spPr>
            <p:txBody>
              <a:bodyPr rtlCol="0" anchor="ctr"/>
              <a:lstStyle/>
              <a:p>
                <a:endParaRPr lang="en-US"/>
              </a:p>
            </p:txBody>
          </p:sp>
          <p:grpSp>
            <p:nvGrpSpPr>
              <p:cNvPr id="30" name="Graphic 4">
                <a:extLst>
                  <a:ext uri="{FF2B5EF4-FFF2-40B4-BE49-F238E27FC236}">
                    <a16:creationId xmlns:a16="http://schemas.microsoft.com/office/drawing/2014/main" id="{68457BC7-7D99-5ECE-3595-A6741F0A9F8E}"/>
                  </a:ext>
                </a:extLst>
              </p:cNvPr>
              <p:cNvGrpSpPr/>
              <p:nvPr/>
            </p:nvGrpSpPr>
            <p:grpSpPr>
              <a:xfrm>
                <a:off x="7895128" y="5904247"/>
                <a:ext cx="75744" cy="66907"/>
                <a:chOff x="7895128" y="5904247"/>
                <a:chExt cx="75744" cy="66907"/>
              </a:xfrm>
            </p:grpSpPr>
            <p:sp>
              <p:nvSpPr>
                <p:cNvPr id="31" name="Freeform 1843">
                  <a:extLst>
                    <a:ext uri="{FF2B5EF4-FFF2-40B4-BE49-F238E27FC236}">
                      <a16:creationId xmlns:a16="http://schemas.microsoft.com/office/drawing/2014/main" id="{45BE565B-5585-B83A-9B94-36F66EC56F41}"/>
                    </a:ext>
                  </a:extLst>
                </p:cNvPr>
                <p:cNvSpPr/>
                <p:nvPr/>
              </p:nvSpPr>
              <p:spPr>
                <a:xfrm>
                  <a:off x="7895128" y="5936438"/>
                  <a:ext cx="20198" cy="34716"/>
                </a:xfrm>
                <a:custGeom>
                  <a:avLst/>
                  <a:gdLst>
                    <a:gd name="connsiteX0" fmla="*/ 0 w 20198"/>
                    <a:gd name="connsiteY0" fmla="*/ 0 h 34716"/>
                    <a:gd name="connsiteX1" fmla="*/ 20198 w 20198"/>
                    <a:gd name="connsiteY1" fmla="*/ 34716 h 34716"/>
                  </a:gdLst>
                  <a:ahLst/>
                  <a:cxnLst>
                    <a:cxn ang="0">
                      <a:pos x="connsiteX0" y="connsiteY0"/>
                    </a:cxn>
                    <a:cxn ang="0">
                      <a:pos x="connsiteX1" y="connsiteY1"/>
                    </a:cxn>
                  </a:cxnLst>
                  <a:rect l="l" t="t" r="r" b="b"/>
                  <a:pathLst>
                    <a:path w="20198" h="34716">
                      <a:moveTo>
                        <a:pt x="0" y="0"/>
                      </a:moveTo>
                      <a:lnTo>
                        <a:pt x="20198" y="34716"/>
                      </a:lnTo>
                    </a:path>
                  </a:pathLst>
                </a:custGeom>
                <a:ln w="22225" cap="rnd">
                  <a:solidFill>
                    <a:schemeClr val="tx2"/>
                  </a:solidFill>
                  <a:prstDash val="solid"/>
                  <a:round/>
                </a:ln>
              </p:spPr>
              <p:txBody>
                <a:bodyPr rtlCol="0" anchor="ctr"/>
                <a:lstStyle/>
                <a:p>
                  <a:endParaRPr lang="en-US"/>
                </a:p>
              </p:txBody>
            </p:sp>
            <p:sp>
              <p:nvSpPr>
                <p:cNvPr id="32" name="Freeform 1844">
                  <a:extLst>
                    <a:ext uri="{FF2B5EF4-FFF2-40B4-BE49-F238E27FC236}">
                      <a16:creationId xmlns:a16="http://schemas.microsoft.com/office/drawing/2014/main" id="{CA234210-71E4-44F8-2371-78542EC58F96}"/>
                    </a:ext>
                  </a:extLst>
                </p:cNvPr>
                <p:cNvSpPr/>
                <p:nvPr/>
              </p:nvSpPr>
              <p:spPr>
                <a:xfrm>
                  <a:off x="7950674" y="5904247"/>
                  <a:ext cx="20198" cy="34716"/>
                </a:xfrm>
                <a:custGeom>
                  <a:avLst/>
                  <a:gdLst>
                    <a:gd name="connsiteX0" fmla="*/ 0 w 20198"/>
                    <a:gd name="connsiteY0" fmla="*/ 0 h 34716"/>
                    <a:gd name="connsiteX1" fmla="*/ 20198 w 20198"/>
                    <a:gd name="connsiteY1" fmla="*/ 34716 h 34716"/>
                  </a:gdLst>
                  <a:ahLst/>
                  <a:cxnLst>
                    <a:cxn ang="0">
                      <a:pos x="connsiteX0" y="connsiteY0"/>
                    </a:cxn>
                    <a:cxn ang="0">
                      <a:pos x="connsiteX1" y="connsiteY1"/>
                    </a:cxn>
                  </a:cxnLst>
                  <a:rect l="l" t="t" r="r" b="b"/>
                  <a:pathLst>
                    <a:path w="20198" h="34716">
                      <a:moveTo>
                        <a:pt x="0" y="0"/>
                      </a:moveTo>
                      <a:lnTo>
                        <a:pt x="20198" y="34716"/>
                      </a:lnTo>
                    </a:path>
                  </a:pathLst>
                </a:custGeom>
                <a:ln w="22225" cap="rnd">
                  <a:solidFill>
                    <a:schemeClr val="tx2"/>
                  </a:solidFill>
                  <a:prstDash val="solid"/>
                  <a:round/>
                </a:ln>
              </p:spPr>
              <p:txBody>
                <a:bodyPr rtlCol="0" anchor="ctr"/>
                <a:lstStyle/>
                <a:p>
                  <a:endParaRPr lang="en-US"/>
                </a:p>
              </p:txBody>
            </p:sp>
          </p:grpSp>
        </p:grpSp>
      </p:grpSp>
      <p:grpSp>
        <p:nvGrpSpPr>
          <p:cNvPr id="43" name="Graphic 4" descr="Obrera">
            <a:extLst>
              <a:ext uri="{FF2B5EF4-FFF2-40B4-BE49-F238E27FC236}">
                <a16:creationId xmlns:a16="http://schemas.microsoft.com/office/drawing/2014/main" id="{A47AC7E8-33C2-7F71-CA2A-4BE0D820FABB}"/>
              </a:ext>
              <a:ext uri="{C183D7F6-B498-43B3-948B-1728B52AA6E4}">
                <adec:decorative xmlns:adec="http://schemas.microsoft.com/office/drawing/2017/decorative" val="1"/>
              </a:ext>
            </a:extLst>
          </p:cNvPr>
          <p:cNvGrpSpPr/>
          <p:nvPr/>
        </p:nvGrpSpPr>
        <p:grpSpPr>
          <a:xfrm>
            <a:off x="1048454" y="5167983"/>
            <a:ext cx="683266" cy="705880"/>
            <a:chOff x="4314315" y="1035149"/>
            <a:chExt cx="491144" cy="522073"/>
          </a:xfrm>
          <a:solidFill>
            <a:schemeClr val="tx2"/>
          </a:solidFill>
        </p:grpSpPr>
        <p:grpSp>
          <p:nvGrpSpPr>
            <p:cNvPr id="44" name="Graphic 4">
              <a:extLst>
                <a:ext uri="{FF2B5EF4-FFF2-40B4-BE49-F238E27FC236}">
                  <a16:creationId xmlns:a16="http://schemas.microsoft.com/office/drawing/2014/main" id="{CEBAD7A1-5BEB-6E3C-382F-A2D54CC83388}"/>
                </a:ext>
              </a:extLst>
            </p:cNvPr>
            <p:cNvGrpSpPr/>
            <p:nvPr/>
          </p:nvGrpSpPr>
          <p:grpSpPr>
            <a:xfrm>
              <a:off x="4314315" y="1035149"/>
              <a:ext cx="491144" cy="522073"/>
              <a:chOff x="4314315" y="1035149"/>
              <a:chExt cx="491144" cy="522073"/>
            </a:xfrm>
            <a:grpFill/>
          </p:grpSpPr>
          <p:grpSp>
            <p:nvGrpSpPr>
              <p:cNvPr id="48" name="Graphic 4">
                <a:extLst>
                  <a:ext uri="{FF2B5EF4-FFF2-40B4-BE49-F238E27FC236}">
                    <a16:creationId xmlns:a16="http://schemas.microsoft.com/office/drawing/2014/main" id="{05035C64-4784-79FE-F62B-4D03DFDEA3C6}"/>
                  </a:ext>
                </a:extLst>
              </p:cNvPr>
              <p:cNvGrpSpPr/>
              <p:nvPr/>
            </p:nvGrpSpPr>
            <p:grpSpPr>
              <a:xfrm>
                <a:off x="4314315" y="1204307"/>
                <a:ext cx="491144" cy="352916"/>
                <a:chOff x="4314315" y="1204307"/>
                <a:chExt cx="491144" cy="352916"/>
              </a:xfrm>
              <a:grpFill/>
            </p:grpSpPr>
            <p:grpSp>
              <p:nvGrpSpPr>
                <p:cNvPr id="55" name="Graphic 4">
                  <a:extLst>
                    <a:ext uri="{FF2B5EF4-FFF2-40B4-BE49-F238E27FC236}">
                      <a16:creationId xmlns:a16="http://schemas.microsoft.com/office/drawing/2014/main" id="{549C1F53-95C6-C6DC-7B69-004C36A2D9D4}"/>
                    </a:ext>
                  </a:extLst>
                </p:cNvPr>
                <p:cNvGrpSpPr/>
                <p:nvPr/>
              </p:nvGrpSpPr>
              <p:grpSpPr>
                <a:xfrm>
                  <a:off x="4314315" y="1368324"/>
                  <a:ext cx="491144" cy="188898"/>
                  <a:chOff x="4314315" y="1368324"/>
                  <a:chExt cx="491144" cy="188898"/>
                </a:xfrm>
                <a:grpFill/>
              </p:grpSpPr>
              <p:sp>
                <p:nvSpPr>
                  <p:cNvPr id="57" name="Freeform 1689">
                    <a:extLst>
                      <a:ext uri="{FF2B5EF4-FFF2-40B4-BE49-F238E27FC236}">
                        <a16:creationId xmlns:a16="http://schemas.microsoft.com/office/drawing/2014/main" id="{A43FA441-D202-3576-6ECB-5293EE2492FC}"/>
                      </a:ext>
                    </a:extLst>
                  </p:cNvPr>
                  <p:cNvSpPr/>
                  <p:nvPr/>
                </p:nvSpPr>
                <p:spPr>
                  <a:xfrm>
                    <a:off x="4314315" y="1388459"/>
                    <a:ext cx="491144" cy="168764"/>
                  </a:xfrm>
                  <a:custGeom>
                    <a:avLst/>
                    <a:gdLst>
                      <a:gd name="connsiteX0" fmla="*/ 8837 w 491144"/>
                      <a:gd name="connsiteY0" fmla="*/ 168695 h 168764"/>
                      <a:gd name="connsiteX1" fmla="*/ 8206 w 491144"/>
                      <a:gd name="connsiteY1" fmla="*/ 168695 h 168764"/>
                      <a:gd name="connsiteX2" fmla="*/ 0 w 491144"/>
                      <a:gd name="connsiteY2" fmla="*/ 159227 h 168764"/>
                      <a:gd name="connsiteX3" fmla="*/ 5050 w 491144"/>
                      <a:gd name="connsiteY3" fmla="*/ 99263 h 168764"/>
                      <a:gd name="connsiteX4" fmla="*/ 83319 w 491144"/>
                      <a:gd name="connsiteY4" fmla="*/ 15313 h 168764"/>
                      <a:gd name="connsiteX5" fmla="*/ 180524 w 491144"/>
                      <a:gd name="connsiteY5" fmla="*/ 164 h 168764"/>
                      <a:gd name="connsiteX6" fmla="*/ 188098 w 491144"/>
                      <a:gd name="connsiteY6" fmla="*/ 2689 h 168764"/>
                      <a:gd name="connsiteX7" fmla="*/ 245538 w 491144"/>
                      <a:gd name="connsiteY7" fmla="*/ 60128 h 168764"/>
                      <a:gd name="connsiteX8" fmla="*/ 302977 w 491144"/>
                      <a:gd name="connsiteY8" fmla="*/ 2689 h 168764"/>
                      <a:gd name="connsiteX9" fmla="*/ 310552 w 491144"/>
                      <a:gd name="connsiteY9" fmla="*/ 164 h 168764"/>
                      <a:gd name="connsiteX10" fmla="*/ 407757 w 491144"/>
                      <a:gd name="connsiteY10" fmla="*/ 15313 h 168764"/>
                      <a:gd name="connsiteX11" fmla="*/ 486026 w 491144"/>
                      <a:gd name="connsiteY11" fmla="*/ 99263 h 168764"/>
                      <a:gd name="connsiteX12" fmla="*/ 491076 w 491144"/>
                      <a:gd name="connsiteY12" fmla="*/ 159227 h 168764"/>
                      <a:gd name="connsiteX13" fmla="*/ 482870 w 491144"/>
                      <a:gd name="connsiteY13" fmla="*/ 168695 h 168764"/>
                      <a:gd name="connsiteX14" fmla="*/ 473402 w 491144"/>
                      <a:gd name="connsiteY14" fmla="*/ 160490 h 168764"/>
                      <a:gd name="connsiteX15" fmla="*/ 468352 w 491144"/>
                      <a:gd name="connsiteY15" fmla="*/ 100525 h 168764"/>
                      <a:gd name="connsiteX16" fmla="*/ 405232 w 491144"/>
                      <a:gd name="connsiteY16" fmla="*/ 32987 h 168764"/>
                      <a:gd name="connsiteX17" fmla="*/ 312445 w 491144"/>
                      <a:gd name="connsiteY17" fmla="*/ 18469 h 168764"/>
                      <a:gd name="connsiteX18" fmla="*/ 251850 w 491144"/>
                      <a:gd name="connsiteY18" fmla="*/ 79065 h 168764"/>
                      <a:gd name="connsiteX19" fmla="*/ 239226 w 491144"/>
                      <a:gd name="connsiteY19" fmla="*/ 79065 h 168764"/>
                      <a:gd name="connsiteX20" fmla="*/ 178630 w 491144"/>
                      <a:gd name="connsiteY20" fmla="*/ 18469 h 168764"/>
                      <a:gd name="connsiteX21" fmla="*/ 85843 w 491144"/>
                      <a:gd name="connsiteY21" fmla="*/ 32987 h 168764"/>
                      <a:gd name="connsiteX22" fmla="*/ 22723 w 491144"/>
                      <a:gd name="connsiteY22" fmla="*/ 100525 h 168764"/>
                      <a:gd name="connsiteX23" fmla="*/ 17674 w 491144"/>
                      <a:gd name="connsiteY23" fmla="*/ 160490 h 168764"/>
                      <a:gd name="connsiteX24" fmla="*/ 8837 w 491144"/>
                      <a:gd name="connsiteY24" fmla="*/ 168695 h 16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91144" h="168764">
                        <a:moveTo>
                          <a:pt x="8837" y="168695"/>
                        </a:moveTo>
                        <a:cubicBezTo>
                          <a:pt x="8837" y="168695"/>
                          <a:pt x="8206" y="168695"/>
                          <a:pt x="8206" y="168695"/>
                        </a:cubicBezTo>
                        <a:cubicBezTo>
                          <a:pt x="3156" y="168064"/>
                          <a:pt x="0" y="164277"/>
                          <a:pt x="0" y="159227"/>
                        </a:cubicBezTo>
                        <a:lnTo>
                          <a:pt x="5050" y="99263"/>
                        </a:lnTo>
                        <a:cubicBezTo>
                          <a:pt x="8837" y="56341"/>
                          <a:pt x="41028" y="22256"/>
                          <a:pt x="83319" y="15313"/>
                        </a:cubicBezTo>
                        <a:lnTo>
                          <a:pt x="180524" y="164"/>
                        </a:lnTo>
                        <a:cubicBezTo>
                          <a:pt x="183049" y="-467"/>
                          <a:pt x="186205" y="795"/>
                          <a:pt x="188098" y="2689"/>
                        </a:cubicBezTo>
                        <a:lnTo>
                          <a:pt x="245538" y="60128"/>
                        </a:lnTo>
                        <a:lnTo>
                          <a:pt x="302977" y="2689"/>
                        </a:lnTo>
                        <a:cubicBezTo>
                          <a:pt x="304871" y="795"/>
                          <a:pt x="308027" y="-467"/>
                          <a:pt x="310552" y="164"/>
                        </a:cubicBezTo>
                        <a:lnTo>
                          <a:pt x="407757" y="15313"/>
                        </a:lnTo>
                        <a:cubicBezTo>
                          <a:pt x="450047" y="21625"/>
                          <a:pt x="482239" y="56341"/>
                          <a:pt x="486026" y="99263"/>
                        </a:cubicBezTo>
                        <a:lnTo>
                          <a:pt x="491076" y="159227"/>
                        </a:lnTo>
                        <a:cubicBezTo>
                          <a:pt x="491707" y="164277"/>
                          <a:pt x="487920" y="168064"/>
                          <a:pt x="482870" y="168695"/>
                        </a:cubicBezTo>
                        <a:cubicBezTo>
                          <a:pt x="477821" y="169326"/>
                          <a:pt x="474033" y="165539"/>
                          <a:pt x="473402" y="160490"/>
                        </a:cubicBezTo>
                        <a:lnTo>
                          <a:pt x="468352" y="100525"/>
                        </a:lnTo>
                        <a:cubicBezTo>
                          <a:pt x="465196" y="65809"/>
                          <a:pt x="439317" y="38036"/>
                          <a:pt x="405232" y="32987"/>
                        </a:cubicBezTo>
                        <a:lnTo>
                          <a:pt x="312445" y="18469"/>
                        </a:lnTo>
                        <a:lnTo>
                          <a:pt x="251850" y="79065"/>
                        </a:lnTo>
                        <a:cubicBezTo>
                          <a:pt x="248694" y="82221"/>
                          <a:pt x="243013" y="82221"/>
                          <a:pt x="239226" y="79065"/>
                        </a:cubicBezTo>
                        <a:lnTo>
                          <a:pt x="178630" y="18469"/>
                        </a:lnTo>
                        <a:lnTo>
                          <a:pt x="85843" y="32987"/>
                        </a:lnTo>
                        <a:cubicBezTo>
                          <a:pt x="51759" y="38036"/>
                          <a:pt x="25248" y="66440"/>
                          <a:pt x="22723" y="100525"/>
                        </a:cubicBezTo>
                        <a:lnTo>
                          <a:pt x="17674" y="160490"/>
                        </a:lnTo>
                        <a:cubicBezTo>
                          <a:pt x="17043" y="165539"/>
                          <a:pt x="13255" y="168695"/>
                          <a:pt x="8837" y="168695"/>
                        </a:cubicBezTo>
                        <a:close/>
                      </a:path>
                    </a:pathLst>
                  </a:custGeom>
                  <a:grpFill/>
                  <a:ln w="3175" cap="flat">
                    <a:noFill/>
                    <a:prstDash val="solid"/>
                    <a:miter/>
                  </a:ln>
                </p:spPr>
                <p:txBody>
                  <a:bodyPr rtlCol="0" anchor="ctr"/>
                  <a:lstStyle/>
                  <a:p>
                    <a:endParaRPr lang="en-US"/>
                  </a:p>
                </p:txBody>
              </p:sp>
              <p:sp>
                <p:nvSpPr>
                  <p:cNvPr id="58" name="Freeform 1690">
                    <a:extLst>
                      <a:ext uri="{FF2B5EF4-FFF2-40B4-BE49-F238E27FC236}">
                        <a16:creationId xmlns:a16="http://schemas.microsoft.com/office/drawing/2014/main" id="{524FB2A4-5808-AC5C-80A7-E659CFF7FFFB}"/>
                      </a:ext>
                    </a:extLst>
                  </p:cNvPr>
                  <p:cNvSpPr/>
                  <p:nvPr/>
                </p:nvSpPr>
                <p:spPr>
                  <a:xfrm>
                    <a:off x="4487796" y="1368324"/>
                    <a:ext cx="26079" cy="38603"/>
                  </a:xfrm>
                  <a:custGeom>
                    <a:avLst/>
                    <a:gdLst>
                      <a:gd name="connsiteX0" fmla="*/ 8306 w 26079"/>
                      <a:gd name="connsiteY0" fmla="*/ 38603 h 38603"/>
                      <a:gd name="connsiteX1" fmla="*/ 5150 w 26079"/>
                      <a:gd name="connsiteY1" fmla="*/ 37972 h 38603"/>
                      <a:gd name="connsiteX2" fmla="*/ 731 w 26079"/>
                      <a:gd name="connsiteY2" fmla="*/ 26611 h 38603"/>
                      <a:gd name="connsiteX3" fmla="*/ 9568 w 26079"/>
                      <a:gd name="connsiteY3" fmla="*/ 5150 h 38603"/>
                      <a:gd name="connsiteX4" fmla="*/ 20930 w 26079"/>
                      <a:gd name="connsiteY4" fmla="*/ 731 h 38603"/>
                      <a:gd name="connsiteX5" fmla="*/ 25348 w 26079"/>
                      <a:gd name="connsiteY5" fmla="*/ 12093 h 38603"/>
                      <a:gd name="connsiteX6" fmla="*/ 16511 w 26079"/>
                      <a:gd name="connsiteY6" fmla="*/ 33554 h 38603"/>
                      <a:gd name="connsiteX7" fmla="*/ 8306 w 26079"/>
                      <a:gd name="connsiteY7" fmla="*/ 38603 h 3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79" h="38603">
                        <a:moveTo>
                          <a:pt x="8306" y="38603"/>
                        </a:moveTo>
                        <a:cubicBezTo>
                          <a:pt x="7043" y="38603"/>
                          <a:pt x="5781" y="38603"/>
                          <a:pt x="5150" y="37972"/>
                        </a:cubicBezTo>
                        <a:cubicBezTo>
                          <a:pt x="731" y="36079"/>
                          <a:pt x="-1162" y="31029"/>
                          <a:pt x="731" y="26611"/>
                        </a:cubicBezTo>
                        <a:lnTo>
                          <a:pt x="9568" y="5150"/>
                        </a:lnTo>
                        <a:cubicBezTo>
                          <a:pt x="11462" y="731"/>
                          <a:pt x="16511" y="-1162"/>
                          <a:pt x="20930" y="731"/>
                        </a:cubicBezTo>
                        <a:cubicBezTo>
                          <a:pt x="25348" y="2625"/>
                          <a:pt x="27242" y="7674"/>
                          <a:pt x="25348" y="12093"/>
                        </a:cubicBezTo>
                        <a:lnTo>
                          <a:pt x="16511" y="33554"/>
                        </a:lnTo>
                        <a:cubicBezTo>
                          <a:pt x="14618" y="36710"/>
                          <a:pt x="11462" y="38603"/>
                          <a:pt x="8306" y="38603"/>
                        </a:cubicBezTo>
                        <a:close/>
                      </a:path>
                    </a:pathLst>
                  </a:custGeom>
                  <a:grpFill/>
                  <a:ln w="3175" cap="flat">
                    <a:noFill/>
                    <a:prstDash val="solid"/>
                    <a:miter/>
                  </a:ln>
                </p:spPr>
                <p:txBody>
                  <a:bodyPr rtlCol="0" anchor="ctr"/>
                  <a:lstStyle/>
                  <a:p>
                    <a:endParaRPr lang="en-US"/>
                  </a:p>
                </p:txBody>
              </p:sp>
              <p:sp>
                <p:nvSpPr>
                  <p:cNvPr id="59" name="Freeform 1691">
                    <a:extLst>
                      <a:ext uri="{FF2B5EF4-FFF2-40B4-BE49-F238E27FC236}">
                        <a16:creationId xmlns:a16="http://schemas.microsoft.com/office/drawing/2014/main" id="{8D54315B-F6DD-D205-4B5F-FEA338F430D8}"/>
                      </a:ext>
                    </a:extLst>
                  </p:cNvPr>
                  <p:cNvSpPr/>
                  <p:nvPr/>
                </p:nvSpPr>
                <p:spPr>
                  <a:xfrm>
                    <a:off x="4605200" y="1368324"/>
                    <a:ext cx="26079" cy="38603"/>
                  </a:xfrm>
                  <a:custGeom>
                    <a:avLst/>
                    <a:gdLst>
                      <a:gd name="connsiteX0" fmla="*/ 17773 w 26079"/>
                      <a:gd name="connsiteY0" fmla="*/ 38603 h 38603"/>
                      <a:gd name="connsiteX1" fmla="*/ 9568 w 26079"/>
                      <a:gd name="connsiteY1" fmla="*/ 33554 h 38603"/>
                      <a:gd name="connsiteX2" fmla="*/ 731 w 26079"/>
                      <a:gd name="connsiteY2" fmla="*/ 12093 h 38603"/>
                      <a:gd name="connsiteX3" fmla="*/ 5149 w 26079"/>
                      <a:gd name="connsiteY3" fmla="*/ 731 h 38603"/>
                      <a:gd name="connsiteX4" fmla="*/ 16511 w 26079"/>
                      <a:gd name="connsiteY4" fmla="*/ 5150 h 38603"/>
                      <a:gd name="connsiteX5" fmla="*/ 25348 w 26079"/>
                      <a:gd name="connsiteY5" fmla="*/ 26611 h 38603"/>
                      <a:gd name="connsiteX6" fmla="*/ 20929 w 26079"/>
                      <a:gd name="connsiteY6" fmla="*/ 37972 h 38603"/>
                      <a:gd name="connsiteX7" fmla="*/ 17773 w 26079"/>
                      <a:gd name="connsiteY7" fmla="*/ 38603 h 3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79" h="38603">
                        <a:moveTo>
                          <a:pt x="17773" y="38603"/>
                        </a:moveTo>
                        <a:cubicBezTo>
                          <a:pt x="14617" y="38603"/>
                          <a:pt x="10830" y="36710"/>
                          <a:pt x="9568" y="33554"/>
                        </a:cubicBezTo>
                        <a:lnTo>
                          <a:pt x="731" y="12093"/>
                        </a:lnTo>
                        <a:cubicBezTo>
                          <a:pt x="-1163" y="7674"/>
                          <a:pt x="731" y="2625"/>
                          <a:pt x="5149" y="731"/>
                        </a:cubicBezTo>
                        <a:cubicBezTo>
                          <a:pt x="9568" y="-1162"/>
                          <a:pt x="14617" y="731"/>
                          <a:pt x="16511" y="5150"/>
                        </a:cubicBezTo>
                        <a:lnTo>
                          <a:pt x="25348" y="26611"/>
                        </a:lnTo>
                        <a:cubicBezTo>
                          <a:pt x="27242" y="31029"/>
                          <a:pt x="25348" y="36079"/>
                          <a:pt x="20929" y="37972"/>
                        </a:cubicBezTo>
                        <a:cubicBezTo>
                          <a:pt x="20298" y="37972"/>
                          <a:pt x="19036" y="38603"/>
                          <a:pt x="17773" y="38603"/>
                        </a:cubicBezTo>
                        <a:close/>
                      </a:path>
                    </a:pathLst>
                  </a:custGeom>
                  <a:grpFill/>
                  <a:ln w="3175" cap="flat">
                    <a:noFill/>
                    <a:prstDash val="solid"/>
                    <a:miter/>
                  </a:ln>
                </p:spPr>
                <p:txBody>
                  <a:bodyPr rtlCol="0" anchor="ctr"/>
                  <a:lstStyle/>
                  <a:p>
                    <a:endParaRPr lang="en-US"/>
                  </a:p>
                </p:txBody>
              </p:sp>
            </p:grpSp>
            <p:sp>
              <p:nvSpPr>
                <p:cNvPr id="56" name="Freeform 1688">
                  <a:extLst>
                    <a:ext uri="{FF2B5EF4-FFF2-40B4-BE49-F238E27FC236}">
                      <a16:creationId xmlns:a16="http://schemas.microsoft.com/office/drawing/2014/main" id="{66E02D48-00BC-6004-4DC0-C49C474C65DE}"/>
                    </a:ext>
                  </a:extLst>
                </p:cNvPr>
                <p:cNvSpPr/>
                <p:nvPr/>
              </p:nvSpPr>
              <p:spPr>
                <a:xfrm>
                  <a:off x="4450496" y="1204307"/>
                  <a:ext cx="219864" cy="163486"/>
                </a:xfrm>
                <a:custGeom>
                  <a:avLst/>
                  <a:gdLst>
                    <a:gd name="connsiteX0" fmla="*/ 109357 w 219864"/>
                    <a:gd name="connsiteY0" fmla="*/ 163486 h 163486"/>
                    <a:gd name="connsiteX1" fmla="*/ 15939 w 219864"/>
                    <a:gd name="connsiteY1" fmla="*/ 75118 h 163486"/>
                    <a:gd name="connsiteX2" fmla="*/ 159 w 219864"/>
                    <a:gd name="connsiteY2" fmla="*/ 34090 h 163486"/>
                    <a:gd name="connsiteX3" fmla="*/ 159 w 219864"/>
                    <a:gd name="connsiteY3" fmla="*/ 33459 h 163486"/>
                    <a:gd name="connsiteX4" fmla="*/ 17832 w 219864"/>
                    <a:gd name="connsiteY4" fmla="*/ 636 h 163486"/>
                    <a:gd name="connsiteX5" fmla="*/ 29194 w 219864"/>
                    <a:gd name="connsiteY5" fmla="*/ 5686 h 163486"/>
                    <a:gd name="connsiteX6" fmla="*/ 24144 w 219864"/>
                    <a:gd name="connsiteY6" fmla="*/ 17047 h 163486"/>
                    <a:gd name="connsiteX7" fmla="*/ 17832 w 219864"/>
                    <a:gd name="connsiteY7" fmla="*/ 32196 h 163486"/>
                    <a:gd name="connsiteX8" fmla="*/ 27300 w 219864"/>
                    <a:gd name="connsiteY8" fmla="*/ 61232 h 163486"/>
                    <a:gd name="connsiteX9" fmla="*/ 32350 w 219864"/>
                    <a:gd name="connsiteY9" fmla="*/ 66912 h 163486"/>
                    <a:gd name="connsiteX10" fmla="*/ 109988 w 219864"/>
                    <a:gd name="connsiteY10" fmla="*/ 145181 h 163486"/>
                    <a:gd name="connsiteX11" fmla="*/ 188257 w 219864"/>
                    <a:gd name="connsiteY11" fmla="*/ 66912 h 163486"/>
                    <a:gd name="connsiteX12" fmla="*/ 193938 w 219864"/>
                    <a:gd name="connsiteY12" fmla="*/ 60600 h 163486"/>
                    <a:gd name="connsiteX13" fmla="*/ 202143 w 219864"/>
                    <a:gd name="connsiteY13" fmla="*/ 31565 h 163486"/>
                    <a:gd name="connsiteX14" fmla="*/ 195831 w 219864"/>
                    <a:gd name="connsiteY14" fmla="*/ 17047 h 163486"/>
                    <a:gd name="connsiteX15" fmla="*/ 190782 w 219864"/>
                    <a:gd name="connsiteY15" fmla="*/ 5686 h 163486"/>
                    <a:gd name="connsiteX16" fmla="*/ 202143 w 219864"/>
                    <a:gd name="connsiteY16" fmla="*/ 636 h 163486"/>
                    <a:gd name="connsiteX17" fmla="*/ 219817 w 219864"/>
                    <a:gd name="connsiteY17" fmla="*/ 33459 h 163486"/>
                    <a:gd name="connsiteX18" fmla="*/ 204668 w 219864"/>
                    <a:gd name="connsiteY18" fmla="*/ 74487 h 163486"/>
                    <a:gd name="connsiteX19" fmla="*/ 109357 w 219864"/>
                    <a:gd name="connsiteY19" fmla="*/ 163486 h 16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9864" h="163486">
                      <a:moveTo>
                        <a:pt x="109357" y="163486"/>
                      </a:moveTo>
                      <a:cubicBezTo>
                        <a:pt x="58860" y="163486"/>
                        <a:pt x="27932" y="116777"/>
                        <a:pt x="15939" y="75118"/>
                      </a:cubicBezTo>
                      <a:cubicBezTo>
                        <a:pt x="5208" y="66912"/>
                        <a:pt x="1421" y="44189"/>
                        <a:pt x="159" y="34090"/>
                      </a:cubicBezTo>
                      <a:cubicBezTo>
                        <a:pt x="159" y="34090"/>
                        <a:pt x="159" y="33459"/>
                        <a:pt x="159" y="33459"/>
                      </a:cubicBezTo>
                      <a:cubicBezTo>
                        <a:pt x="-1104" y="17047"/>
                        <a:pt x="5208" y="5686"/>
                        <a:pt x="17832" y="636"/>
                      </a:cubicBezTo>
                      <a:cubicBezTo>
                        <a:pt x="22251" y="-1258"/>
                        <a:pt x="27300" y="1267"/>
                        <a:pt x="29194" y="5686"/>
                      </a:cubicBezTo>
                      <a:cubicBezTo>
                        <a:pt x="31088" y="10104"/>
                        <a:pt x="28563" y="15154"/>
                        <a:pt x="24144" y="17047"/>
                      </a:cubicBezTo>
                      <a:cubicBezTo>
                        <a:pt x="20357" y="18310"/>
                        <a:pt x="17201" y="20835"/>
                        <a:pt x="17832" y="32196"/>
                      </a:cubicBezTo>
                      <a:cubicBezTo>
                        <a:pt x="19726" y="44820"/>
                        <a:pt x="24144" y="59338"/>
                        <a:pt x="27300" y="61232"/>
                      </a:cubicBezTo>
                      <a:cubicBezTo>
                        <a:pt x="29825" y="61863"/>
                        <a:pt x="31719" y="64388"/>
                        <a:pt x="32350" y="66912"/>
                      </a:cubicBezTo>
                      <a:cubicBezTo>
                        <a:pt x="41818" y="102891"/>
                        <a:pt x="67697" y="145181"/>
                        <a:pt x="109988" y="145181"/>
                      </a:cubicBezTo>
                      <a:cubicBezTo>
                        <a:pt x="164903" y="145181"/>
                        <a:pt x="183839" y="85217"/>
                        <a:pt x="188257" y="66912"/>
                      </a:cubicBezTo>
                      <a:cubicBezTo>
                        <a:pt x="188888" y="63756"/>
                        <a:pt x="190782" y="61863"/>
                        <a:pt x="193938" y="60600"/>
                      </a:cubicBezTo>
                      <a:cubicBezTo>
                        <a:pt x="196463" y="58707"/>
                        <a:pt x="200881" y="44820"/>
                        <a:pt x="202143" y="31565"/>
                      </a:cubicBezTo>
                      <a:cubicBezTo>
                        <a:pt x="202775" y="20835"/>
                        <a:pt x="199619" y="18310"/>
                        <a:pt x="195831" y="17047"/>
                      </a:cubicBezTo>
                      <a:cubicBezTo>
                        <a:pt x="191413" y="15154"/>
                        <a:pt x="188888" y="10104"/>
                        <a:pt x="190782" y="5686"/>
                      </a:cubicBezTo>
                      <a:cubicBezTo>
                        <a:pt x="192675" y="1267"/>
                        <a:pt x="197725" y="-1258"/>
                        <a:pt x="202143" y="636"/>
                      </a:cubicBezTo>
                      <a:cubicBezTo>
                        <a:pt x="214767" y="5686"/>
                        <a:pt x="220448" y="16416"/>
                        <a:pt x="219817" y="33459"/>
                      </a:cubicBezTo>
                      <a:cubicBezTo>
                        <a:pt x="216661" y="58707"/>
                        <a:pt x="210349" y="70068"/>
                        <a:pt x="204668" y="74487"/>
                      </a:cubicBezTo>
                      <a:cubicBezTo>
                        <a:pt x="192044" y="118671"/>
                        <a:pt x="161747" y="163486"/>
                        <a:pt x="109357" y="163486"/>
                      </a:cubicBezTo>
                      <a:close/>
                    </a:path>
                  </a:pathLst>
                </a:custGeom>
                <a:solidFill>
                  <a:schemeClr val="tx2"/>
                </a:solidFill>
                <a:ln w="3175" cap="flat">
                  <a:noFill/>
                  <a:prstDash val="solid"/>
                  <a:miter/>
                </a:ln>
              </p:spPr>
              <p:txBody>
                <a:bodyPr rtlCol="0" anchor="ctr"/>
                <a:lstStyle/>
                <a:p>
                  <a:endParaRPr lang="en-US"/>
                </a:p>
              </p:txBody>
            </p:sp>
          </p:grpSp>
          <p:grpSp>
            <p:nvGrpSpPr>
              <p:cNvPr id="49" name="Graphic 4">
                <a:extLst>
                  <a:ext uri="{FF2B5EF4-FFF2-40B4-BE49-F238E27FC236}">
                    <a16:creationId xmlns:a16="http://schemas.microsoft.com/office/drawing/2014/main" id="{0C2BD4E7-F995-6997-E47A-31EC04AB279A}"/>
                  </a:ext>
                </a:extLst>
              </p:cNvPr>
              <p:cNvGrpSpPr/>
              <p:nvPr/>
            </p:nvGrpSpPr>
            <p:grpSpPr>
              <a:xfrm>
                <a:off x="4425407" y="1035149"/>
                <a:ext cx="268261" cy="162850"/>
                <a:chOff x="4425407" y="1035149"/>
                <a:chExt cx="268261" cy="162850"/>
              </a:xfrm>
              <a:grpFill/>
            </p:grpSpPr>
            <p:grpSp>
              <p:nvGrpSpPr>
                <p:cNvPr id="50" name="Graphic 4">
                  <a:extLst>
                    <a:ext uri="{FF2B5EF4-FFF2-40B4-BE49-F238E27FC236}">
                      <a16:creationId xmlns:a16="http://schemas.microsoft.com/office/drawing/2014/main" id="{2252089C-F87B-F276-5227-808C49FD7B96}"/>
                    </a:ext>
                  </a:extLst>
                </p:cNvPr>
                <p:cNvGrpSpPr/>
                <p:nvPr/>
              </p:nvGrpSpPr>
              <p:grpSpPr>
                <a:xfrm>
                  <a:off x="4441818" y="1035149"/>
                  <a:ext cx="236069" cy="162850"/>
                  <a:chOff x="4441818" y="1035149"/>
                  <a:chExt cx="236069" cy="162850"/>
                </a:xfrm>
                <a:grpFill/>
              </p:grpSpPr>
              <p:sp>
                <p:nvSpPr>
                  <p:cNvPr id="52" name="Freeform 1684">
                    <a:extLst>
                      <a:ext uri="{FF2B5EF4-FFF2-40B4-BE49-F238E27FC236}">
                        <a16:creationId xmlns:a16="http://schemas.microsoft.com/office/drawing/2014/main" id="{BF5097E4-31C6-D6C7-B92E-2927B41AB96F}"/>
                      </a:ext>
                    </a:extLst>
                  </p:cNvPr>
                  <p:cNvSpPr/>
                  <p:nvPr/>
                </p:nvSpPr>
                <p:spPr>
                  <a:xfrm>
                    <a:off x="4576615" y="1062642"/>
                    <a:ext cx="101272" cy="135357"/>
                  </a:xfrm>
                  <a:custGeom>
                    <a:avLst/>
                    <a:gdLst>
                      <a:gd name="connsiteX0" fmla="*/ 91805 w 101272"/>
                      <a:gd name="connsiteY0" fmla="*/ 135358 h 135357"/>
                      <a:gd name="connsiteX1" fmla="*/ 82968 w 101272"/>
                      <a:gd name="connsiteY1" fmla="*/ 126521 h 135357"/>
                      <a:gd name="connsiteX2" fmla="*/ 82968 w 101272"/>
                      <a:gd name="connsiteY2" fmla="*/ 114528 h 135357"/>
                      <a:gd name="connsiteX3" fmla="*/ 6593 w 101272"/>
                      <a:gd name="connsiteY3" fmla="*/ 17323 h 135357"/>
                      <a:gd name="connsiteX4" fmla="*/ 281 w 101272"/>
                      <a:gd name="connsiteY4" fmla="*/ 6593 h 135357"/>
                      <a:gd name="connsiteX5" fmla="*/ 11011 w 101272"/>
                      <a:gd name="connsiteY5" fmla="*/ 280 h 135357"/>
                      <a:gd name="connsiteX6" fmla="*/ 101273 w 101272"/>
                      <a:gd name="connsiteY6" fmla="*/ 114528 h 135357"/>
                      <a:gd name="connsiteX7" fmla="*/ 101273 w 101272"/>
                      <a:gd name="connsiteY7" fmla="*/ 126521 h 135357"/>
                      <a:gd name="connsiteX8" fmla="*/ 91805 w 101272"/>
                      <a:gd name="connsiteY8" fmla="*/ 135358 h 13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272" h="135357">
                        <a:moveTo>
                          <a:pt x="91805" y="135358"/>
                        </a:moveTo>
                        <a:cubicBezTo>
                          <a:pt x="86755" y="135358"/>
                          <a:pt x="82968" y="131571"/>
                          <a:pt x="82968" y="126521"/>
                        </a:cubicBezTo>
                        <a:lnTo>
                          <a:pt x="82968" y="114528"/>
                        </a:lnTo>
                        <a:cubicBezTo>
                          <a:pt x="82968" y="67819"/>
                          <a:pt x="51408" y="28053"/>
                          <a:pt x="6593" y="17323"/>
                        </a:cubicBezTo>
                        <a:cubicBezTo>
                          <a:pt x="2174" y="16061"/>
                          <a:pt x="-982" y="11642"/>
                          <a:pt x="281" y="6593"/>
                        </a:cubicBezTo>
                        <a:cubicBezTo>
                          <a:pt x="1543" y="2174"/>
                          <a:pt x="5962" y="-982"/>
                          <a:pt x="11011" y="280"/>
                        </a:cubicBezTo>
                        <a:cubicBezTo>
                          <a:pt x="64032" y="12905"/>
                          <a:pt x="101273" y="59614"/>
                          <a:pt x="101273" y="114528"/>
                        </a:cubicBezTo>
                        <a:lnTo>
                          <a:pt x="101273" y="126521"/>
                        </a:lnTo>
                        <a:cubicBezTo>
                          <a:pt x="100642" y="131571"/>
                          <a:pt x="96223" y="135358"/>
                          <a:pt x="91805" y="135358"/>
                        </a:cubicBezTo>
                        <a:close/>
                      </a:path>
                    </a:pathLst>
                  </a:custGeom>
                  <a:grpFill/>
                  <a:ln w="3175" cap="flat">
                    <a:noFill/>
                    <a:prstDash val="solid"/>
                    <a:miter/>
                  </a:ln>
                </p:spPr>
                <p:txBody>
                  <a:bodyPr rtlCol="0" anchor="ctr"/>
                  <a:lstStyle/>
                  <a:p>
                    <a:endParaRPr lang="en-US"/>
                  </a:p>
                </p:txBody>
              </p:sp>
              <p:sp>
                <p:nvSpPr>
                  <p:cNvPr id="53" name="Freeform 1685">
                    <a:extLst>
                      <a:ext uri="{FF2B5EF4-FFF2-40B4-BE49-F238E27FC236}">
                        <a16:creationId xmlns:a16="http://schemas.microsoft.com/office/drawing/2014/main" id="{1B13563A-A20F-2B96-6EFF-628E2FD32711}"/>
                      </a:ext>
                    </a:extLst>
                  </p:cNvPr>
                  <p:cNvSpPr/>
                  <p:nvPr/>
                </p:nvSpPr>
                <p:spPr>
                  <a:xfrm>
                    <a:off x="4441818" y="1062642"/>
                    <a:ext cx="101272" cy="135357"/>
                  </a:xfrm>
                  <a:custGeom>
                    <a:avLst/>
                    <a:gdLst>
                      <a:gd name="connsiteX0" fmla="*/ 8837 w 101272"/>
                      <a:gd name="connsiteY0" fmla="*/ 135358 h 135357"/>
                      <a:gd name="connsiteX1" fmla="*/ 0 w 101272"/>
                      <a:gd name="connsiteY1" fmla="*/ 126521 h 135357"/>
                      <a:gd name="connsiteX2" fmla="*/ 0 w 101272"/>
                      <a:gd name="connsiteY2" fmla="*/ 114528 h 135357"/>
                      <a:gd name="connsiteX3" fmla="*/ 90262 w 101272"/>
                      <a:gd name="connsiteY3" fmla="*/ 280 h 135357"/>
                      <a:gd name="connsiteX4" fmla="*/ 100992 w 101272"/>
                      <a:gd name="connsiteY4" fmla="*/ 6593 h 135357"/>
                      <a:gd name="connsiteX5" fmla="*/ 94680 w 101272"/>
                      <a:gd name="connsiteY5" fmla="*/ 17323 h 135357"/>
                      <a:gd name="connsiteX6" fmla="*/ 17674 w 101272"/>
                      <a:gd name="connsiteY6" fmla="*/ 114528 h 135357"/>
                      <a:gd name="connsiteX7" fmla="*/ 17674 w 101272"/>
                      <a:gd name="connsiteY7" fmla="*/ 126521 h 135357"/>
                      <a:gd name="connsiteX8" fmla="*/ 8837 w 101272"/>
                      <a:gd name="connsiteY8" fmla="*/ 135358 h 13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272" h="135357">
                        <a:moveTo>
                          <a:pt x="8837" y="135358"/>
                        </a:moveTo>
                        <a:cubicBezTo>
                          <a:pt x="3787" y="135358"/>
                          <a:pt x="0" y="131571"/>
                          <a:pt x="0" y="126521"/>
                        </a:cubicBezTo>
                        <a:lnTo>
                          <a:pt x="0" y="114528"/>
                        </a:lnTo>
                        <a:cubicBezTo>
                          <a:pt x="0" y="59614"/>
                          <a:pt x="37241" y="12905"/>
                          <a:pt x="90262" y="280"/>
                        </a:cubicBezTo>
                        <a:cubicBezTo>
                          <a:pt x="94680" y="-982"/>
                          <a:pt x="99730" y="2174"/>
                          <a:pt x="100992" y="6593"/>
                        </a:cubicBezTo>
                        <a:cubicBezTo>
                          <a:pt x="102255" y="11011"/>
                          <a:pt x="99099" y="16061"/>
                          <a:pt x="94680" y="17323"/>
                        </a:cubicBezTo>
                        <a:cubicBezTo>
                          <a:pt x="49234" y="28053"/>
                          <a:pt x="17674" y="67819"/>
                          <a:pt x="17674" y="114528"/>
                        </a:cubicBezTo>
                        <a:lnTo>
                          <a:pt x="17674" y="126521"/>
                        </a:lnTo>
                        <a:cubicBezTo>
                          <a:pt x="17674" y="131571"/>
                          <a:pt x="13886" y="135358"/>
                          <a:pt x="8837" y="135358"/>
                        </a:cubicBezTo>
                        <a:close/>
                      </a:path>
                    </a:pathLst>
                  </a:custGeom>
                  <a:grpFill/>
                  <a:ln w="3175" cap="flat">
                    <a:noFill/>
                    <a:prstDash val="solid"/>
                    <a:miter/>
                  </a:ln>
                </p:spPr>
                <p:txBody>
                  <a:bodyPr rtlCol="0" anchor="ctr"/>
                  <a:lstStyle/>
                  <a:p>
                    <a:endParaRPr lang="en-US"/>
                  </a:p>
                </p:txBody>
              </p:sp>
              <p:sp>
                <p:nvSpPr>
                  <p:cNvPr id="54" name="Freeform 1686">
                    <a:extLst>
                      <a:ext uri="{FF2B5EF4-FFF2-40B4-BE49-F238E27FC236}">
                        <a16:creationId xmlns:a16="http://schemas.microsoft.com/office/drawing/2014/main" id="{7A6F9F39-017F-DF9E-DDAB-264EFC045640}"/>
                      </a:ext>
                    </a:extLst>
                  </p:cNvPr>
                  <p:cNvSpPr/>
                  <p:nvPr/>
                </p:nvSpPr>
                <p:spPr>
                  <a:xfrm>
                    <a:off x="4527031" y="1035149"/>
                    <a:ext cx="64382" cy="85843"/>
                  </a:xfrm>
                  <a:custGeom>
                    <a:avLst/>
                    <a:gdLst>
                      <a:gd name="connsiteX0" fmla="*/ 55546 w 64382"/>
                      <a:gd name="connsiteY0" fmla="*/ 85844 h 85843"/>
                      <a:gd name="connsiteX1" fmla="*/ 46709 w 64382"/>
                      <a:gd name="connsiteY1" fmla="*/ 77007 h 85843"/>
                      <a:gd name="connsiteX2" fmla="*/ 46709 w 64382"/>
                      <a:gd name="connsiteY2" fmla="*/ 25879 h 85843"/>
                      <a:gd name="connsiteX3" fmla="*/ 38503 w 64382"/>
                      <a:gd name="connsiteY3" fmla="*/ 17674 h 85843"/>
                      <a:gd name="connsiteX4" fmla="*/ 25879 w 64382"/>
                      <a:gd name="connsiteY4" fmla="*/ 17674 h 85843"/>
                      <a:gd name="connsiteX5" fmla="*/ 17674 w 64382"/>
                      <a:gd name="connsiteY5" fmla="*/ 25879 h 85843"/>
                      <a:gd name="connsiteX6" fmla="*/ 17674 w 64382"/>
                      <a:gd name="connsiteY6" fmla="*/ 77007 h 85843"/>
                      <a:gd name="connsiteX7" fmla="*/ 8837 w 64382"/>
                      <a:gd name="connsiteY7" fmla="*/ 85844 h 85843"/>
                      <a:gd name="connsiteX8" fmla="*/ 0 w 64382"/>
                      <a:gd name="connsiteY8" fmla="*/ 77007 h 85843"/>
                      <a:gd name="connsiteX9" fmla="*/ 0 w 64382"/>
                      <a:gd name="connsiteY9" fmla="*/ 25879 h 85843"/>
                      <a:gd name="connsiteX10" fmla="*/ 25879 w 64382"/>
                      <a:gd name="connsiteY10" fmla="*/ 0 h 85843"/>
                      <a:gd name="connsiteX11" fmla="*/ 38503 w 64382"/>
                      <a:gd name="connsiteY11" fmla="*/ 0 h 85843"/>
                      <a:gd name="connsiteX12" fmla="*/ 64382 w 64382"/>
                      <a:gd name="connsiteY12" fmla="*/ 25879 h 85843"/>
                      <a:gd name="connsiteX13" fmla="*/ 64382 w 64382"/>
                      <a:gd name="connsiteY13" fmla="*/ 77007 h 85843"/>
                      <a:gd name="connsiteX14" fmla="*/ 55546 w 64382"/>
                      <a:gd name="connsiteY14" fmla="*/ 85844 h 8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382" h="85843">
                        <a:moveTo>
                          <a:pt x="55546" y="85844"/>
                        </a:moveTo>
                        <a:cubicBezTo>
                          <a:pt x="50496" y="85844"/>
                          <a:pt x="46709" y="82056"/>
                          <a:pt x="46709" y="77007"/>
                        </a:cubicBezTo>
                        <a:lnTo>
                          <a:pt x="46709" y="25879"/>
                        </a:lnTo>
                        <a:cubicBezTo>
                          <a:pt x="46709" y="21461"/>
                          <a:pt x="42922" y="17674"/>
                          <a:pt x="38503" y="17674"/>
                        </a:cubicBezTo>
                        <a:lnTo>
                          <a:pt x="25879" y="17674"/>
                        </a:lnTo>
                        <a:cubicBezTo>
                          <a:pt x="21461" y="17674"/>
                          <a:pt x="17674" y="21461"/>
                          <a:pt x="17674" y="25879"/>
                        </a:cubicBezTo>
                        <a:lnTo>
                          <a:pt x="17674" y="77007"/>
                        </a:lnTo>
                        <a:cubicBezTo>
                          <a:pt x="17674" y="82056"/>
                          <a:pt x="13886" y="85844"/>
                          <a:pt x="8837" y="85844"/>
                        </a:cubicBezTo>
                        <a:cubicBezTo>
                          <a:pt x="3787" y="85844"/>
                          <a:pt x="0" y="82056"/>
                          <a:pt x="0" y="77007"/>
                        </a:cubicBezTo>
                        <a:lnTo>
                          <a:pt x="0" y="25879"/>
                        </a:lnTo>
                        <a:cubicBezTo>
                          <a:pt x="0" y="11993"/>
                          <a:pt x="11362" y="0"/>
                          <a:pt x="25879" y="0"/>
                        </a:cubicBezTo>
                        <a:lnTo>
                          <a:pt x="38503" y="0"/>
                        </a:lnTo>
                        <a:cubicBezTo>
                          <a:pt x="52390" y="0"/>
                          <a:pt x="64382" y="11362"/>
                          <a:pt x="64382" y="25879"/>
                        </a:cubicBezTo>
                        <a:lnTo>
                          <a:pt x="64382" y="77007"/>
                        </a:lnTo>
                        <a:cubicBezTo>
                          <a:pt x="64382" y="81425"/>
                          <a:pt x="60595" y="85844"/>
                          <a:pt x="55546" y="85844"/>
                        </a:cubicBezTo>
                        <a:close/>
                      </a:path>
                    </a:pathLst>
                  </a:custGeom>
                  <a:grpFill/>
                  <a:ln w="3175" cap="flat">
                    <a:noFill/>
                    <a:prstDash val="solid"/>
                    <a:miter/>
                  </a:ln>
                </p:spPr>
                <p:txBody>
                  <a:bodyPr rtlCol="0" anchor="ctr"/>
                  <a:lstStyle/>
                  <a:p>
                    <a:endParaRPr lang="en-US"/>
                  </a:p>
                </p:txBody>
              </p:sp>
            </p:grpSp>
            <p:sp>
              <p:nvSpPr>
                <p:cNvPr id="51" name="Freeform 1683">
                  <a:extLst>
                    <a:ext uri="{FF2B5EF4-FFF2-40B4-BE49-F238E27FC236}">
                      <a16:creationId xmlns:a16="http://schemas.microsoft.com/office/drawing/2014/main" id="{81E42E17-6292-5EBC-550E-C0AA272913F2}"/>
                    </a:ext>
                  </a:extLst>
                </p:cNvPr>
                <p:cNvSpPr/>
                <p:nvPr/>
              </p:nvSpPr>
              <p:spPr>
                <a:xfrm>
                  <a:off x="4425407" y="1180326"/>
                  <a:ext cx="268261" cy="17673"/>
                </a:xfrm>
                <a:custGeom>
                  <a:avLst/>
                  <a:gdLst>
                    <a:gd name="connsiteX0" fmla="*/ 259425 w 268261"/>
                    <a:gd name="connsiteY0" fmla="*/ 17674 h 17673"/>
                    <a:gd name="connsiteX1" fmla="*/ 8837 w 268261"/>
                    <a:gd name="connsiteY1" fmla="*/ 17674 h 17673"/>
                    <a:gd name="connsiteX2" fmla="*/ 0 w 268261"/>
                    <a:gd name="connsiteY2" fmla="*/ 8837 h 17673"/>
                    <a:gd name="connsiteX3" fmla="*/ 8837 w 268261"/>
                    <a:gd name="connsiteY3" fmla="*/ 0 h 17673"/>
                    <a:gd name="connsiteX4" fmla="*/ 259425 w 268261"/>
                    <a:gd name="connsiteY4" fmla="*/ 0 h 17673"/>
                    <a:gd name="connsiteX5" fmla="*/ 268261 w 268261"/>
                    <a:gd name="connsiteY5" fmla="*/ 8837 h 17673"/>
                    <a:gd name="connsiteX6" fmla="*/ 259425 w 268261"/>
                    <a:gd name="connsiteY6" fmla="*/ 17674 h 17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8261" h="17673">
                      <a:moveTo>
                        <a:pt x="259425" y="17674"/>
                      </a:moveTo>
                      <a:lnTo>
                        <a:pt x="8837" y="17674"/>
                      </a:lnTo>
                      <a:cubicBezTo>
                        <a:pt x="3787" y="17674"/>
                        <a:pt x="0" y="13886"/>
                        <a:pt x="0" y="8837"/>
                      </a:cubicBezTo>
                      <a:cubicBezTo>
                        <a:pt x="0" y="3787"/>
                        <a:pt x="3787" y="0"/>
                        <a:pt x="8837" y="0"/>
                      </a:cubicBezTo>
                      <a:lnTo>
                        <a:pt x="259425" y="0"/>
                      </a:lnTo>
                      <a:cubicBezTo>
                        <a:pt x="264474" y="0"/>
                        <a:pt x="268261" y="3787"/>
                        <a:pt x="268261" y="8837"/>
                      </a:cubicBezTo>
                      <a:cubicBezTo>
                        <a:pt x="268261" y="13886"/>
                        <a:pt x="264474" y="17674"/>
                        <a:pt x="259425" y="17674"/>
                      </a:cubicBezTo>
                      <a:close/>
                    </a:path>
                  </a:pathLst>
                </a:custGeom>
                <a:grpFill/>
                <a:ln w="3175" cap="flat">
                  <a:noFill/>
                  <a:prstDash val="solid"/>
                  <a:miter/>
                </a:ln>
              </p:spPr>
              <p:txBody>
                <a:bodyPr rtlCol="0" anchor="ctr"/>
                <a:lstStyle/>
                <a:p>
                  <a:endParaRPr lang="en-US"/>
                </a:p>
              </p:txBody>
            </p:sp>
          </p:grpSp>
        </p:grpSp>
        <p:sp>
          <p:nvSpPr>
            <p:cNvPr id="45" name="Freeform 1677">
              <a:extLst>
                <a:ext uri="{FF2B5EF4-FFF2-40B4-BE49-F238E27FC236}">
                  <a16:creationId xmlns:a16="http://schemas.microsoft.com/office/drawing/2014/main" id="{C7839A6A-9699-A348-1D4E-FDDF0CE4ADDA}"/>
                </a:ext>
              </a:extLst>
            </p:cNvPr>
            <p:cNvSpPr/>
            <p:nvPr/>
          </p:nvSpPr>
          <p:spPr>
            <a:xfrm>
              <a:off x="4452548" y="1398722"/>
              <a:ext cx="215871" cy="158431"/>
            </a:xfrm>
            <a:custGeom>
              <a:avLst/>
              <a:gdLst>
                <a:gd name="connsiteX0" fmla="*/ 107304 w 215871"/>
                <a:gd name="connsiteY0" fmla="*/ 158432 h 158431"/>
                <a:gd name="connsiteX1" fmla="*/ 101624 w 215871"/>
                <a:gd name="connsiteY1" fmla="*/ 156538 h 158431"/>
                <a:gd name="connsiteX2" fmla="*/ 0 w 215871"/>
                <a:gd name="connsiteY2" fmla="*/ 8837 h 158431"/>
                <a:gd name="connsiteX3" fmla="*/ 8837 w 215871"/>
                <a:gd name="connsiteY3" fmla="*/ 0 h 158431"/>
                <a:gd name="connsiteX4" fmla="*/ 17674 w 215871"/>
                <a:gd name="connsiteY4" fmla="*/ 8837 h 158431"/>
                <a:gd name="connsiteX5" fmla="*/ 107936 w 215871"/>
                <a:gd name="connsiteY5" fmla="*/ 138233 h 158431"/>
                <a:gd name="connsiteX6" fmla="*/ 198198 w 215871"/>
                <a:gd name="connsiteY6" fmla="*/ 8837 h 158431"/>
                <a:gd name="connsiteX7" fmla="*/ 207035 w 215871"/>
                <a:gd name="connsiteY7" fmla="*/ 0 h 158431"/>
                <a:gd name="connsiteX8" fmla="*/ 215871 w 215871"/>
                <a:gd name="connsiteY8" fmla="*/ 8837 h 158431"/>
                <a:gd name="connsiteX9" fmla="*/ 114248 w 215871"/>
                <a:gd name="connsiteY9" fmla="*/ 156538 h 158431"/>
                <a:gd name="connsiteX10" fmla="*/ 107304 w 215871"/>
                <a:gd name="connsiteY10" fmla="*/ 158432 h 158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5871" h="158431">
                  <a:moveTo>
                    <a:pt x="107304" y="158432"/>
                  </a:moveTo>
                  <a:cubicBezTo>
                    <a:pt x="105411" y="158432"/>
                    <a:pt x="102886" y="157801"/>
                    <a:pt x="101624" y="156538"/>
                  </a:cubicBezTo>
                  <a:cubicBezTo>
                    <a:pt x="97205" y="152751"/>
                    <a:pt x="0" y="66908"/>
                    <a:pt x="0" y="8837"/>
                  </a:cubicBezTo>
                  <a:cubicBezTo>
                    <a:pt x="0" y="3787"/>
                    <a:pt x="3787" y="0"/>
                    <a:pt x="8837" y="0"/>
                  </a:cubicBezTo>
                  <a:cubicBezTo>
                    <a:pt x="13887" y="0"/>
                    <a:pt x="17674" y="3787"/>
                    <a:pt x="17674" y="8837"/>
                  </a:cubicBezTo>
                  <a:cubicBezTo>
                    <a:pt x="17674" y="47340"/>
                    <a:pt x="78269" y="111092"/>
                    <a:pt x="107936" y="138233"/>
                  </a:cubicBezTo>
                  <a:cubicBezTo>
                    <a:pt x="137602" y="111092"/>
                    <a:pt x="198198" y="47971"/>
                    <a:pt x="198198" y="8837"/>
                  </a:cubicBezTo>
                  <a:cubicBezTo>
                    <a:pt x="198198" y="3787"/>
                    <a:pt x="201985" y="0"/>
                    <a:pt x="207035" y="0"/>
                  </a:cubicBezTo>
                  <a:cubicBezTo>
                    <a:pt x="212084" y="0"/>
                    <a:pt x="215871" y="3787"/>
                    <a:pt x="215871" y="8837"/>
                  </a:cubicBezTo>
                  <a:cubicBezTo>
                    <a:pt x="215871" y="66908"/>
                    <a:pt x="118035" y="152751"/>
                    <a:pt x="114248" y="156538"/>
                  </a:cubicBezTo>
                  <a:cubicBezTo>
                    <a:pt x="111092" y="157801"/>
                    <a:pt x="109198" y="158432"/>
                    <a:pt x="107304" y="158432"/>
                  </a:cubicBezTo>
                  <a:close/>
                </a:path>
              </a:pathLst>
            </a:custGeom>
            <a:grpFill/>
            <a:ln w="3175" cap="flat">
              <a:noFill/>
              <a:prstDash val="solid"/>
              <a:miter/>
            </a:ln>
          </p:spPr>
          <p:txBody>
            <a:bodyPr rtlCol="0" anchor="ctr"/>
            <a:lstStyle/>
            <a:p>
              <a:endParaRPr lang="en-US"/>
            </a:p>
          </p:txBody>
        </p:sp>
        <p:sp>
          <p:nvSpPr>
            <p:cNvPr id="46" name="Freeform 1678">
              <a:extLst>
                <a:ext uri="{FF2B5EF4-FFF2-40B4-BE49-F238E27FC236}">
                  <a16:creationId xmlns:a16="http://schemas.microsoft.com/office/drawing/2014/main" id="{6B7E0757-60AF-6379-4A72-C6BACAD955D5}"/>
                </a:ext>
              </a:extLst>
            </p:cNvPr>
            <p:cNvSpPr/>
            <p:nvPr/>
          </p:nvSpPr>
          <p:spPr>
            <a:xfrm>
              <a:off x="4379249" y="1403772"/>
              <a:ext cx="27853" cy="153382"/>
            </a:xfrm>
            <a:custGeom>
              <a:avLst/>
              <a:gdLst>
                <a:gd name="connsiteX0" fmla="*/ 8917 w 27853"/>
                <a:gd name="connsiteY0" fmla="*/ 153382 h 153382"/>
                <a:gd name="connsiteX1" fmla="*/ 7023 w 27853"/>
                <a:gd name="connsiteY1" fmla="*/ 153382 h 153382"/>
                <a:gd name="connsiteX2" fmla="*/ 80 w 27853"/>
                <a:gd name="connsiteY2" fmla="*/ 142652 h 153382"/>
                <a:gd name="connsiteX3" fmla="*/ 10179 w 27853"/>
                <a:gd name="connsiteY3" fmla="*/ 8837 h 153382"/>
                <a:gd name="connsiteX4" fmla="*/ 19016 w 27853"/>
                <a:gd name="connsiteY4" fmla="*/ 0 h 153382"/>
                <a:gd name="connsiteX5" fmla="*/ 27853 w 27853"/>
                <a:gd name="connsiteY5" fmla="*/ 8837 h 153382"/>
                <a:gd name="connsiteX6" fmla="*/ 17123 w 27853"/>
                <a:gd name="connsiteY6" fmla="*/ 146439 h 153382"/>
                <a:gd name="connsiteX7" fmla="*/ 8917 w 27853"/>
                <a:gd name="connsiteY7" fmla="*/ 153382 h 1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53" h="153382">
                  <a:moveTo>
                    <a:pt x="8917" y="153382"/>
                  </a:moveTo>
                  <a:cubicBezTo>
                    <a:pt x="8286" y="153382"/>
                    <a:pt x="7655" y="153382"/>
                    <a:pt x="7023" y="153382"/>
                  </a:cubicBezTo>
                  <a:cubicBezTo>
                    <a:pt x="2605" y="152120"/>
                    <a:pt x="-551" y="147701"/>
                    <a:pt x="80" y="142652"/>
                  </a:cubicBezTo>
                  <a:cubicBezTo>
                    <a:pt x="80" y="142021"/>
                    <a:pt x="10179" y="94049"/>
                    <a:pt x="10179" y="8837"/>
                  </a:cubicBezTo>
                  <a:cubicBezTo>
                    <a:pt x="10179" y="3787"/>
                    <a:pt x="13967" y="0"/>
                    <a:pt x="19016" y="0"/>
                  </a:cubicBezTo>
                  <a:cubicBezTo>
                    <a:pt x="24066" y="0"/>
                    <a:pt x="27853" y="3787"/>
                    <a:pt x="27853" y="8837"/>
                  </a:cubicBezTo>
                  <a:cubicBezTo>
                    <a:pt x="27853" y="95943"/>
                    <a:pt x="17754" y="143914"/>
                    <a:pt x="17123" y="146439"/>
                  </a:cubicBezTo>
                  <a:cubicBezTo>
                    <a:pt x="16492" y="150857"/>
                    <a:pt x="13335" y="153382"/>
                    <a:pt x="8917" y="153382"/>
                  </a:cubicBezTo>
                  <a:close/>
                </a:path>
              </a:pathLst>
            </a:custGeom>
            <a:grpFill/>
            <a:ln w="3175" cap="flat">
              <a:noFill/>
              <a:prstDash val="solid"/>
              <a:miter/>
            </a:ln>
          </p:spPr>
          <p:txBody>
            <a:bodyPr rtlCol="0" anchor="ctr"/>
            <a:lstStyle/>
            <a:p>
              <a:endParaRPr lang="en-US"/>
            </a:p>
          </p:txBody>
        </p:sp>
        <p:sp>
          <p:nvSpPr>
            <p:cNvPr id="47" name="Freeform 1679">
              <a:extLst>
                <a:ext uri="{FF2B5EF4-FFF2-40B4-BE49-F238E27FC236}">
                  <a16:creationId xmlns:a16="http://schemas.microsoft.com/office/drawing/2014/main" id="{0F739FF6-9795-3ED6-59B0-A15182F7604E}"/>
                </a:ext>
              </a:extLst>
            </p:cNvPr>
            <p:cNvSpPr/>
            <p:nvPr/>
          </p:nvSpPr>
          <p:spPr>
            <a:xfrm>
              <a:off x="4710079" y="1403772"/>
              <a:ext cx="28051" cy="153382"/>
            </a:xfrm>
            <a:custGeom>
              <a:avLst/>
              <a:gdLst>
                <a:gd name="connsiteX0" fmla="*/ 19567 w 28051"/>
                <a:gd name="connsiteY0" fmla="*/ 153382 h 153382"/>
                <a:gd name="connsiteX1" fmla="*/ 10730 w 28051"/>
                <a:gd name="connsiteY1" fmla="*/ 146439 h 153382"/>
                <a:gd name="connsiteX2" fmla="*/ 0 w 28051"/>
                <a:gd name="connsiteY2" fmla="*/ 8837 h 153382"/>
                <a:gd name="connsiteX3" fmla="*/ 8837 w 28051"/>
                <a:gd name="connsiteY3" fmla="*/ 0 h 153382"/>
                <a:gd name="connsiteX4" fmla="*/ 17674 w 28051"/>
                <a:gd name="connsiteY4" fmla="*/ 8837 h 153382"/>
                <a:gd name="connsiteX5" fmla="*/ 27773 w 28051"/>
                <a:gd name="connsiteY5" fmla="*/ 142652 h 153382"/>
                <a:gd name="connsiteX6" fmla="*/ 20830 w 28051"/>
                <a:gd name="connsiteY6" fmla="*/ 153382 h 153382"/>
                <a:gd name="connsiteX7" fmla="*/ 19567 w 28051"/>
                <a:gd name="connsiteY7" fmla="*/ 153382 h 1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51" h="153382">
                  <a:moveTo>
                    <a:pt x="19567" y="153382"/>
                  </a:moveTo>
                  <a:cubicBezTo>
                    <a:pt x="15780" y="153382"/>
                    <a:pt x="11993" y="150857"/>
                    <a:pt x="10730" y="146439"/>
                  </a:cubicBezTo>
                  <a:cubicBezTo>
                    <a:pt x="10099" y="144545"/>
                    <a:pt x="0" y="96574"/>
                    <a:pt x="0" y="8837"/>
                  </a:cubicBezTo>
                  <a:cubicBezTo>
                    <a:pt x="0" y="3787"/>
                    <a:pt x="3787" y="0"/>
                    <a:pt x="8837" y="0"/>
                  </a:cubicBezTo>
                  <a:cubicBezTo>
                    <a:pt x="13886" y="0"/>
                    <a:pt x="17674" y="3787"/>
                    <a:pt x="17674" y="8837"/>
                  </a:cubicBezTo>
                  <a:cubicBezTo>
                    <a:pt x="17674" y="94049"/>
                    <a:pt x="27773" y="142021"/>
                    <a:pt x="27773" y="142652"/>
                  </a:cubicBezTo>
                  <a:cubicBezTo>
                    <a:pt x="29035" y="147070"/>
                    <a:pt x="25879" y="152120"/>
                    <a:pt x="20830" y="153382"/>
                  </a:cubicBezTo>
                  <a:cubicBezTo>
                    <a:pt x="20830" y="153382"/>
                    <a:pt x="20198" y="153382"/>
                    <a:pt x="19567" y="153382"/>
                  </a:cubicBezTo>
                  <a:close/>
                </a:path>
              </a:pathLst>
            </a:custGeom>
            <a:grpFill/>
            <a:ln w="3175" cap="flat">
              <a:noFill/>
              <a:prstDash val="solid"/>
              <a:miter/>
            </a:ln>
          </p:spPr>
          <p:txBody>
            <a:bodyPr rtlCol="0" anchor="ctr"/>
            <a:lstStyle/>
            <a:p>
              <a:endParaRPr lang="en-US"/>
            </a:p>
          </p:txBody>
        </p:sp>
      </p:grpSp>
    </p:spTree>
    <p:extLst>
      <p:ext uri="{BB962C8B-B14F-4D97-AF65-F5344CB8AC3E}">
        <p14:creationId xmlns:p14="http://schemas.microsoft.com/office/powerpoint/2010/main" val="2655001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292230" y="406617"/>
            <a:ext cx="11604387" cy="737407"/>
          </a:xfrm>
        </p:spPr>
        <p:txBody>
          <a:bodyPr>
            <a:noAutofit/>
          </a:bodyPr>
          <a:lstStyle/>
          <a:p>
            <a:r>
              <a:rPr lang="es-MX" sz="3200" dirty="0"/>
              <a:t>Detalles clave: Subvenciones para la implementación del IAC</a:t>
            </a:r>
          </a:p>
        </p:txBody>
      </p:sp>
      <p:sp>
        <p:nvSpPr>
          <p:cNvPr id="66" name="Content Placeholder 5">
            <a:extLst>
              <a:ext uri="{FF2B5EF4-FFF2-40B4-BE49-F238E27FC236}">
                <a16:creationId xmlns:a16="http://schemas.microsoft.com/office/drawing/2014/main" id="{87E03A17-6FFB-6608-FD9D-73FC03D4FC5A}"/>
              </a:ext>
            </a:extLst>
          </p:cNvPr>
          <p:cNvSpPr>
            <a:spLocks noGrp="1"/>
          </p:cNvSpPr>
          <p:nvPr>
            <p:ph sz="half" idx="1"/>
          </p:nvPr>
        </p:nvSpPr>
        <p:spPr>
          <a:xfrm>
            <a:off x="736847" y="1282369"/>
            <a:ext cx="5291091" cy="4351338"/>
          </a:xfrm>
        </p:spPr>
        <p:txBody>
          <a:bodyPr>
            <a:normAutofit fontScale="85000" lnSpcReduction="10000"/>
          </a:bodyPr>
          <a:lstStyle/>
          <a:p>
            <a:pPr marL="0" indent="0">
              <a:buNone/>
            </a:pPr>
            <a:r>
              <a:rPr lang="es-MX" sz="2400" b="1"/>
              <a:t>¿Qué proyectos son elegibles?</a:t>
            </a:r>
          </a:p>
          <a:p>
            <a:r>
              <a:rPr lang="es-MX" sz="2000"/>
              <a:t>Los proyectos cubiertos incluyen recomendaciones de informes de evaluación energética que:</a:t>
            </a:r>
          </a:p>
          <a:p>
            <a:pPr lvl="1"/>
            <a:r>
              <a:rPr lang="es-MX" sz="2000"/>
              <a:t>Mejorar la eficiencia energética o material del sitio.</a:t>
            </a:r>
          </a:p>
          <a:p>
            <a:pPr lvl="1"/>
            <a:r>
              <a:rPr lang="es-MX" sz="2000"/>
              <a:t>Mejorar la infraestructura de ciberseguridad del sitio</a:t>
            </a:r>
          </a:p>
          <a:p>
            <a:pPr lvl="1"/>
            <a:r>
              <a:rPr lang="es-MX" sz="2000"/>
              <a:t>Mejorar la productividad del sitio</a:t>
            </a:r>
          </a:p>
          <a:p>
            <a:pPr lvl="1"/>
            <a:r>
              <a:rPr lang="es-MX" sz="2000"/>
              <a:t>Reducir la producción de residuos del sitio</a:t>
            </a:r>
          </a:p>
          <a:p>
            <a:pPr lvl="1"/>
            <a:r>
              <a:rPr lang="es-MX" sz="2000"/>
              <a:t>Reducir las emisiones de gases de efecto invernadero del sitio o la contaminación por gases que no son de efecto invernadero </a:t>
            </a:r>
          </a:p>
          <a:p>
            <a:r>
              <a:rPr lang="es-MX" sz="2100"/>
              <a:t>Todos los proyectos deben estar relacionados con las recomendaciones de una evaluación energética calificada (es decir, un IAC, CHP TAP/TA de energía en sitio o una evaluación calificada de un tercero).</a:t>
            </a:r>
          </a:p>
        </p:txBody>
      </p:sp>
      <p:cxnSp>
        <p:nvCxnSpPr>
          <p:cNvPr id="62" name="Straight Connector 61">
            <a:extLst>
              <a:ext uri="{FF2B5EF4-FFF2-40B4-BE49-F238E27FC236}">
                <a16:creationId xmlns:a16="http://schemas.microsoft.com/office/drawing/2014/main" id="{E217802A-E8CE-AEF9-28CF-EF4221A74960}"/>
              </a:ext>
              <a:ext uri="{C183D7F6-B498-43B3-948B-1728B52AA6E4}">
                <adec:decorative xmlns:adec="http://schemas.microsoft.com/office/drawing/2017/decorative" val="1"/>
              </a:ext>
            </a:extLst>
          </p:cNvPr>
          <p:cNvCxnSpPr>
            <a:cxnSpLocks/>
          </p:cNvCxnSpPr>
          <p:nvPr/>
        </p:nvCxnSpPr>
        <p:spPr>
          <a:xfrm>
            <a:off x="6300187" y="1282369"/>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Content Placeholder 5">
            <a:extLst>
              <a:ext uri="{FF2B5EF4-FFF2-40B4-BE49-F238E27FC236}">
                <a16:creationId xmlns:a16="http://schemas.microsoft.com/office/drawing/2014/main" id="{6DA7D19C-2DBF-1221-79FA-428894D8A48A}"/>
              </a:ext>
            </a:extLst>
          </p:cNvPr>
          <p:cNvSpPr txBox="1">
            <a:spLocks/>
          </p:cNvSpPr>
          <p:nvPr/>
        </p:nvSpPr>
        <p:spPr>
          <a:xfrm>
            <a:off x="6704121" y="1282369"/>
            <a:ext cx="5291091"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s-MX" sz="2600" b="1" dirty="0"/>
              <a:t>¿Quién es elegible?</a:t>
            </a:r>
          </a:p>
          <a:p>
            <a:r>
              <a:rPr lang="es-MX" sz="2000" dirty="0"/>
              <a:t>La subvención está disponible para pequeños y medianos fabricantes con:</a:t>
            </a:r>
          </a:p>
          <a:p>
            <a:pPr lvl="1"/>
            <a:r>
              <a:rPr lang="es-MX" sz="2000" dirty="0"/>
              <a:t>Ventas brutas anuales de menos de 100 millones de dólares;</a:t>
            </a:r>
          </a:p>
          <a:p>
            <a:pPr lvl="1"/>
            <a:r>
              <a:rPr lang="es-MX" sz="2000" dirty="0"/>
              <a:t>Facturas anuales de energía entre $100,000 y $3,500,000 dólares; y</a:t>
            </a:r>
          </a:p>
          <a:p>
            <a:pPr lvl="1"/>
            <a:r>
              <a:rPr lang="es-MX" sz="2000" dirty="0"/>
              <a:t>Menos de 500 empleados en la planta.</a:t>
            </a:r>
          </a:p>
          <a:p>
            <a:r>
              <a:rPr lang="es-MX" sz="2100" dirty="0"/>
              <a:t>Si el fabricante/instalación es una LLC (sociedad de responsabilidad limitada) individual que paga impuestos separados de la empresa matriz, entonces la elegibilidad se basa en la LLC. </a:t>
            </a:r>
          </a:p>
          <a:p>
            <a:r>
              <a:rPr lang="es-MX" sz="2100" dirty="0"/>
              <a:t>Los solicitantes también deben recibir primero una evaluación energética de un evaluador calificado (consulte la siguiente diapositiva para conocer las opciones).</a:t>
            </a:r>
          </a:p>
          <a:p>
            <a:pPr lvl="1"/>
            <a:endParaRPr lang="en-US" sz="2000" dirty="0"/>
          </a:p>
        </p:txBody>
      </p:sp>
    </p:spTree>
    <p:extLst>
      <p:ext uri="{BB962C8B-B14F-4D97-AF65-F5344CB8AC3E}">
        <p14:creationId xmlns:p14="http://schemas.microsoft.com/office/powerpoint/2010/main" val="2611275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940" y="406617"/>
            <a:ext cx="10515600" cy="596451"/>
          </a:xfrm>
        </p:spPr>
        <p:txBody>
          <a:bodyPr>
            <a:noAutofit/>
          </a:bodyPr>
          <a:lstStyle/>
          <a:p>
            <a:r>
              <a:rPr lang="es-MX"/>
              <a:t>Obtener una evaluación calificada</a:t>
            </a:r>
          </a:p>
        </p:txBody>
      </p:sp>
      <p:sp>
        <p:nvSpPr>
          <p:cNvPr id="66" name="Content Placeholder 5">
            <a:extLst>
              <a:ext uri="{FF2B5EF4-FFF2-40B4-BE49-F238E27FC236}">
                <a16:creationId xmlns:a16="http://schemas.microsoft.com/office/drawing/2014/main" id="{87E03A17-6FFB-6608-FD9D-73FC03D4FC5A}"/>
              </a:ext>
            </a:extLst>
          </p:cNvPr>
          <p:cNvSpPr>
            <a:spLocks noGrp="1"/>
          </p:cNvSpPr>
          <p:nvPr>
            <p:ph sz="half" idx="1"/>
          </p:nvPr>
        </p:nvSpPr>
        <p:spPr>
          <a:xfrm>
            <a:off x="838940" y="1179449"/>
            <a:ext cx="3302492" cy="4351338"/>
          </a:xfrm>
        </p:spPr>
        <p:txBody>
          <a:bodyPr>
            <a:normAutofit fontScale="92500" lnSpcReduction="20000"/>
          </a:bodyPr>
          <a:lstStyle/>
          <a:p>
            <a:pPr marL="0" indent="0" algn="ctr">
              <a:buNone/>
            </a:pPr>
            <a:r>
              <a:rPr lang="es-MX" b="1">
                <a:solidFill>
                  <a:schemeClr val="bg2"/>
                </a:solidFill>
                <a:latin typeface="Source Sans Pro" panose="020B0503030403020204" pitchFamily="34" charset="0"/>
                <a:ea typeface="Source Sans Pro" panose="020B0503030403020204" pitchFamily="34" charset="0"/>
              </a:rPr>
              <a:t>Opción 1: Centros de Evaluación Industrial (IAC)</a:t>
            </a:r>
          </a:p>
          <a:p>
            <a:pPr marL="0" indent="0" algn="ctr">
              <a:buNone/>
            </a:pPr>
            <a:endParaRPr lang="en-US" sz="2400">
              <a:latin typeface="Source Sans Pro" panose="020B0503030403020204" pitchFamily="34" charset="0"/>
              <a:ea typeface="Source Sans Pro" panose="020B0503030403020204" pitchFamily="34" charset="0"/>
            </a:endParaRPr>
          </a:p>
          <a:p>
            <a:pPr marL="0" indent="0" algn="ctr">
              <a:buNone/>
            </a:pPr>
            <a:r>
              <a:rPr lang="es-MX" sz="2400">
                <a:latin typeface="Source Sans Pro" panose="020B0503030403020204" pitchFamily="34" charset="0"/>
                <a:ea typeface="Source Sans Pro" panose="020B0503030403020204" pitchFamily="34" charset="0"/>
              </a:rPr>
              <a:t>Reciba una evaluación integral sin costo de uno de los 37 IAC ubicados en universidades con carreras de cuatro años en todo el país. Para localizar el IAC más cercano y presentar su solicitud, visite: </a:t>
            </a:r>
            <a:r>
              <a:rPr lang="es-MX" sz="2400" b="1">
                <a:solidFill>
                  <a:srgbClr val="205FAB"/>
                </a:solidFill>
                <a:latin typeface="Source Sans Pro" panose="020B0503030403020204" pitchFamily="34" charset="0"/>
                <a:ea typeface="Source Sans Pro" panose="020B0503030403020204" pitchFamily="34" charset="0"/>
                <a:hlinkClick r:id="rId2">
                  <a:extLst>
                    <a:ext uri="{A12FA001-AC4F-418D-AE19-62706E023703}">
                      <ahyp:hlinkClr xmlns:ahyp="http://schemas.microsoft.com/office/drawing/2018/hyperlinkcolor" val="tx"/>
                    </a:ext>
                  </a:extLst>
                </a:hlinkClick>
              </a:rPr>
              <a:t>https://www.energy.gov/mesc/locations-industrial-assessment-centers</a:t>
            </a:r>
            <a:r>
              <a:rPr lang="es-MX" sz="2400" b="1">
                <a:solidFill>
                  <a:srgbClr val="205FAB"/>
                </a:solidFill>
                <a:latin typeface="Source Sans Pro" panose="020B0503030403020204" pitchFamily="34" charset="0"/>
                <a:ea typeface="Source Sans Pro" panose="020B0503030403020204" pitchFamily="34" charset="0"/>
              </a:rPr>
              <a:t> </a:t>
            </a:r>
          </a:p>
          <a:p>
            <a:pPr marL="0" indent="0" algn="ctr">
              <a:buNone/>
            </a:pPr>
            <a:endParaRPr lang="en-US" sz="5400" b="1">
              <a:latin typeface="Source Sans Pro" panose="020B0503030403020204" pitchFamily="34" charset="0"/>
              <a:ea typeface="Source Sans Pro" panose="020B0503030403020204" pitchFamily="34" charset="0"/>
            </a:endParaRPr>
          </a:p>
          <a:p>
            <a:pPr marL="0" indent="0" algn="ctr">
              <a:buNone/>
            </a:pPr>
            <a:endParaRPr lang="en-US" sz="5400" b="1">
              <a:latin typeface="Source Sans Pro" panose="020B0503030403020204" pitchFamily="34" charset="0"/>
              <a:ea typeface="Source Sans Pro" panose="020B0503030403020204" pitchFamily="34" charset="0"/>
            </a:endParaRPr>
          </a:p>
          <a:p>
            <a:pPr marL="0" indent="0" algn="ctr">
              <a:buNone/>
            </a:pPr>
            <a:endParaRPr lang="en-US" sz="5400" b="1">
              <a:latin typeface="Source Sans Pro" panose="020B0503030403020204" pitchFamily="34" charset="0"/>
              <a:ea typeface="Source Sans Pro" panose="020B0503030403020204" pitchFamily="34" charset="0"/>
            </a:endParaRPr>
          </a:p>
        </p:txBody>
      </p:sp>
      <p:cxnSp>
        <p:nvCxnSpPr>
          <p:cNvPr id="62" name="Straight Connector 61">
            <a:extLst>
              <a:ext uri="{FF2B5EF4-FFF2-40B4-BE49-F238E27FC236}">
                <a16:creationId xmlns:a16="http://schemas.microsoft.com/office/drawing/2014/main" id="{E217802A-E8CE-AEF9-28CF-EF4221A74960}"/>
              </a:ext>
              <a:ext uri="{C183D7F6-B498-43B3-948B-1728B52AA6E4}">
                <adec:decorative xmlns:adec="http://schemas.microsoft.com/office/drawing/2017/decorative" val="1"/>
              </a:ext>
            </a:extLst>
          </p:cNvPr>
          <p:cNvCxnSpPr>
            <a:cxnSpLocks/>
          </p:cNvCxnSpPr>
          <p:nvPr/>
        </p:nvCxnSpPr>
        <p:spPr>
          <a:xfrm>
            <a:off x="4311589"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Content Placeholder 5">
            <a:extLst>
              <a:ext uri="{FF2B5EF4-FFF2-40B4-BE49-F238E27FC236}">
                <a16:creationId xmlns:a16="http://schemas.microsoft.com/office/drawing/2014/main" id="{6DA7D19C-2DBF-1221-79FA-428894D8A48A}"/>
              </a:ext>
            </a:extLst>
          </p:cNvPr>
          <p:cNvSpPr txBox="1">
            <a:spLocks/>
          </p:cNvSpPr>
          <p:nvPr/>
        </p:nvSpPr>
        <p:spPr>
          <a:xfrm>
            <a:off x="4444754" y="1127989"/>
            <a:ext cx="3302492" cy="4351338"/>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es-MX" b="1" i="0" u="none" strike="noStrike" cap="none" normalizeH="0" baseline="0" noProof="0">
                <a:ln>
                  <a:noFill/>
                </a:ln>
                <a:solidFill>
                  <a:schemeClr val="accent2"/>
                </a:solidFill>
                <a:effectLst/>
                <a:uLnTx/>
                <a:uFillTx/>
                <a:latin typeface="Source Sans Pro" panose="020B0503030403020204" pitchFamily="34" charset="0"/>
                <a:ea typeface="Source Sans Pro" panose="020B0503030403020204" pitchFamily="34" charset="0"/>
                <a:cs typeface="Calibri" panose="020F0502020204030204" pitchFamily="34" charset="0"/>
              </a:rPr>
              <a:t>Opción 2: Asociaciones de asistencia técnica energética en sitio (TAP)</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2800" b="0" i="0" u="none" strike="noStrike" kern="0" cap="none" spc="0"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es-MX" sz="2800" b="0" i="0" u="none" strike="noStrike" cap="none"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r>
              <a:rPr kumimoji="0" lang="es-MX" sz="2400" b="0" i="0" u="none" strike="noStrike" cap="none"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Reciba una evaluación de selección sin costo para la implementación de tecnología de energía limpia en sitio de una de las 10 TAP regionales. Para localizar la TAP de energía en sitio más cercana y presentar la solicitud, visite: </a:t>
            </a:r>
            <a:r>
              <a:rPr kumimoji="0" lang="es-MX" sz="2400" b="1" i="0" u="none" strike="noStrike" cap="none" normalizeH="0" baseline="0" noProof="0">
                <a:ln>
                  <a:noFill/>
                </a:ln>
                <a:solidFill>
                  <a:srgbClr val="205FAB"/>
                </a:solidFill>
                <a:effectLst/>
                <a:uLnTx/>
                <a:uFillTx/>
                <a:latin typeface="Source Sans Pro" panose="020B0503030403020204" pitchFamily="34" charset="0"/>
                <a:ea typeface="Source Sans Pro" panose="020B050303040302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https://betterbuildingssolutioncenter.energy.gov/onsite-energy/taps</a:t>
            </a:r>
            <a:r>
              <a:rPr kumimoji="0" lang="es-MX" sz="2400" b="1" i="0" u="none" strike="noStrike" cap="none" normalizeH="0" baseline="0" noProof="0">
                <a:ln>
                  <a:noFill/>
                </a:ln>
                <a:solidFill>
                  <a:srgbClr val="205FAB"/>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6000" b="1" i="0" u="none" strike="noStrike" kern="0" cap="none" spc="0"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p:txBody>
      </p:sp>
      <p:cxnSp>
        <p:nvCxnSpPr>
          <p:cNvPr id="6" name="Straight Connector 5">
            <a:extLst>
              <a:ext uri="{FF2B5EF4-FFF2-40B4-BE49-F238E27FC236}">
                <a16:creationId xmlns:a16="http://schemas.microsoft.com/office/drawing/2014/main" id="{A5C790DD-3C64-BC0D-6BF9-51D4BFB1A262}"/>
              </a:ext>
              <a:ext uri="{C183D7F6-B498-43B3-948B-1728B52AA6E4}">
                <adec:decorative xmlns:adec="http://schemas.microsoft.com/office/drawing/2017/decorative" val="1"/>
              </a:ext>
            </a:extLst>
          </p:cNvPr>
          <p:cNvCxnSpPr>
            <a:cxnSpLocks/>
          </p:cNvCxnSpPr>
          <p:nvPr/>
        </p:nvCxnSpPr>
        <p:spPr>
          <a:xfrm>
            <a:off x="7917403"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5">
            <a:extLst>
              <a:ext uri="{FF2B5EF4-FFF2-40B4-BE49-F238E27FC236}">
                <a16:creationId xmlns:a16="http://schemas.microsoft.com/office/drawing/2014/main" id="{790ECD09-AC0C-7AA9-07DE-9F955A0A7722}"/>
              </a:ext>
            </a:extLst>
          </p:cNvPr>
          <p:cNvSpPr txBox="1">
            <a:spLocks/>
          </p:cNvSpPr>
          <p:nvPr/>
        </p:nvSpPr>
        <p:spPr>
          <a:xfrm>
            <a:off x="8146746" y="1179449"/>
            <a:ext cx="3302492" cy="5203595"/>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es-MX" sz="9600" b="1" i="0" u="none" strike="noStrike" cap="none" normalizeH="0" baseline="0" noProof="0" dirty="0">
                <a:ln>
                  <a:noFill/>
                </a:ln>
                <a:solidFill>
                  <a:srgbClr val="1A315D"/>
                </a:solidFill>
                <a:effectLst/>
                <a:uLnTx/>
                <a:uFillTx/>
                <a:latin typeface="Source Sans Pro" panose="020B0503030403020204" pitchFamily="34" charset="0"/>
                <a:ea typeface="Source Sans Pro" panose="020B0503030403020204" pitchFamily="34" charset="0"/>
                <a:cs typeface="Calibri" panose="020F0502020204030204" pitchFamily="34" charset="0"/>
              </a:rPr>
              <a:t>Opción 3: Asesores externos</a:t>
            </a:r>
            <a:br>
              <a:rPr kumimoji="0" lang="es-MX" sz="7200" b="1" i="0" u="none" strike="noStrike" cap="none"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br>
            <a:endParaRPr kumimoji="0" lang="es-MX" sz="7200" b="1" i="0" u="none" strike="noStrike" cap="none"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lang="es-MX" sz="6000" dirty="0">
                <a:solidFill>
                  <a:sysClr val="windowText" lastClr="000000"/>
                </a:solidFill>
                <a:latin typeface="Source Sans Pro" panose="020B0503030403020204" pitchFamily="34" charset="0"/>
                <a:ea typeface="Source Sans Pro" panose="020B0503030403020204" pitchFamily="34" charset="0"/>
                <a:cs typeface="Calibri" panose="020F0502020204030204" pitchFamily="34" charset="0"/>
              </a:rPr>
              <a:t>Reciba una evaluación* de un evaluador externo calificado como “equivalente al IAC”:</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6000" i="1"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fontAlgn="base">
              <a:spcBef>
                <a:spcPts val="0"/>
              </a:spcBef>
              <a:buClr>
                <a:srgbClr val="000000"/>
              </a:buClr>
              <a:buFont typeface="Wingdings" panose="05000000000000000000" pitchFamily="2" charset="2"/>
              <a:buChar char=""/>
            </a:pPr>
            <a:r>
              <a:rPr lang="es-MX" sz="5600" u="sng" dirty="0">
                <a:solidFill>
                  <a:srgbClr val="205FAB"/>
                </a:solidFill>
                <a:effectLst/>
                <a:latin typeface="Source Sans Pro" panose="020B0503030403020204" pitchFamily="34" charset="0"/>
                <a:ea typeface="Source Sans Pro" panose="020B0503030403020204" pitchFamily="34" charset="0"/>
                <a:hlinkClick r:id="rId4">
                  <a:extLst>
                    <a:ext uri="{A12FA001-AC4F-418D-AE19-62706E023703}">
                      <ahyp:hlinkClr xmlns:ahyp="http://schemas.microsoft.com/office/drawing/2018/hyperlinkcolor" val="tx"/>
                    </a:ext>
                  </a:extLst>
                </a:hlinkClick>
              </a:rPr>
              <a:t>Cascade Energy</a:t>
            </a:r>
            <a:r>
              <a:rPr lang="es-MX" sz="5600" dirty="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es-MX" sz="5600" u="sng" dirty="0" err="1">
                <a:solidFill>
                  <a:srgbClr val="205FAB"/>
                </a:solidFill>
                <a:effectLst/>
                <a:latin typeface="Source Sans Pro" panose="020B0503030403020204" pitchFamily="34" charset="0"/>
                <a:ea typeface="Source Sans Pro" panose="020B0503030403020204" pitchFamily="34" charset="0"/>
                <a:hlinkClick r:id="rId5">
                  <a:extLst>
                    <a:ext uri="{A12FA001-AC4F-418D-AE19-62706E023703}">
                      <ahyp:hlinkClr xmlns:ahyp="http://schemas.microsoft.com/office/drawing/2018/hyperlinkcolor" val="tx"/>
                    </a:ext>
                  </a:extLst>
                </a:hlinkClick>
              </a:rPr>
              <a:t>CLEAResult</a:t>
            </a:r>
            <a:r>
              <a:rPr lang="es-MX" sz="5600" dirty="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es-MX" sz="5600" u="sng" dirty="0" err="1">
                <a:solidFill>
                  <a:srgbClr val="205FAB"/>
                </a:solidFill>
                <a:effectLst/>
                <a:latin typeface="Source Sans Pro" panose="020B0503030403020204" pitchFamily="34" charset="0"/>
                <a:ea typeface="Source Sans Pro" panose="020B0503030403020204" pitchFamily="34" charset="0"/>
                <a:hlinkClick r:id="rId6">
                  <a:extLst>
                    <a:ext uri="{A12FA001-AC4F-418D-AE19-62706E023703}">
                      <ahyp:hlinkClr xmlns:ahyp="http://schemas.microsoft.com/office/drawing/2018/hyperlinkcolor" val="tx"/>
                    </a:ext>
                  </a:extLst>
                </a:hlinkClick>
              </a:rPr>
              <a:t>eSai</a:t>
            </a:r>
            <a:r>
              <a:rPr lang="es-MX" sz="5600" u="sng" dirty="0">
                <a:solidFill>
                  <a:srgbClr val="205FAB"/>
                </a:solidFill>
                <a:effectLst/>
                <a:latin typeface="Source Sans Pro" panose="020B0503030403020204" pitchFamily="34" charset="0"/>
                <a:ea typeface="Source Sans Pro" panose="020B0503030403020204" pitchFamily="34" charset="0"/>
                <a:hlinkClick r:id="rId6">
                  <a:extLst>
                    <a:ext uri="{A12FA001-AC4F-418D-AE19-62706E023703}">
                      <ahyp:hlinkClr xmlns:ahyp="http://schemas.microsoft.com/office/drawing/2018/hyperlinkcolor" val="tx"/>
                    </a:ext>
                  </a:extLst>
                </a:hlinkClick>
              </a:rPr>
              <a:t> LLC</a:t>
            </a:r>
            <a:r>
              <a:rPr lang="es-MX" sz="5600" dirty="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es-MX" sz="5600" u="sng" dirty="0" err="1">
                <a:solidFill>
                  <a:srgbClr val="205FAB"/>
                </a:solidFill>
                <a:effectLst/>
                <a:latin typeface="Source Sans Pro" panose="020B0503030403020204" pitchFamily="34" charset="0"/>
                <a:ea typeface="Source Sans Pro" panose="020B0503030403020204" pitchFamily="34" charset="0"/>
                <a:hlinkClick r:id="rId7">
                  <a:extLst>
                    <a:ext uri="{A12FA001-AC4F-418D-AE19-62706E023703}">
                      <ahyp:hlinkClr xmlns:ahyp="http://schemas.microsoft.com/office/drawing/2018/hyperlinkcolor" val="tx"/>
                    </a:ext>
                  </a:extLst>
                </a:hlinkClick>
              </a:rPr>
              <a:t>Go</a:t>
            </a:r>
            <a:r>
              <a:rPr lang="es-MX" sz="5600" u="sng" dirty="0">
                <a:solidFill>
                  <a:srgbClr val="205FAB"/>
                </a:solidFill>
                <a:effectLst/>
                <a:latin typeface="Source Sans Pro" panose="020B0503030403020204" pitchFamily="34" charset="0"/>
                <a:ea typeface="Source Sans Pro" panose="020B0503030403020204" pitchFamily="34" charset="0"/>
                <a:hlinkClick r:id="rId7">
                  <a:extLst>
                    <a:ext uri="{A12FA001-AC4F-418D-AE19-62706E023703}">
                      <ahyp:hlinkClr xmlns:ahyp="http://schemas.microsoft.com/office/drawing/2018/hyperlinkcolor" val="tx"/>
                    </a:ext>
                  </a:extLst>
                </a:hlinkClick>
              </a:rPr>
              <a:t> </a:t>
            </a:r>
            <a:r>
              <a:rPr lang="es-MX" sz="5600" u="sng" dirty="0" err="1">
                <a:solidFill>
                  <a:srgbClr val="205FAB"/>
                </a:solidFill>
                <a:effectLst/>
                <a:latin typeface="Source Sans Pro" panose="020B0503030403020204" pitchFamily="34" charset="0"/>
                <a:ea typeface="Source Sans Pro" panose="020B0503030403020204" pitchFamily="34" charset="0"/>
                <a:hlinkClick r:id="rId7">
                  <a:extLst>
                    <a:ext uri="{A12FA001-AC4F-418D-AE19-62706E023703}">
                      <ahyp:hlinkClr xmlns:ahyp="http://schemas.microsoft.com/office/drawing/2018/hyperlinkcolor" val="tx"/>
                    </a:ext>
                  </a:extLst>
                </a:hlinkClick>
              </a:rPr>
              <a:t>Sustainable</a:t>
            </a:r>
            <a:r>
              <a:rPr lang="es-MX" sz="5600" u="sng" dirty="0">
                <a:solidFill>
                  <a:srgbClr val="205FAB"/>
                </a:solidFill>
                <a:effectLst/>
                <a:latin typeface="Source Sans Pro" panose="020B0503030403020204" pitchFamily="34" charset="0"/>
                <a:ea typeface="Source Sans Pro" panose="020B0503030403020204" pitchFamily="34" charset="0"/>
                <a:hlinkClick r:id="rId7">
                  <a:extLst>
                    <a:ext uri="{A12FA001-AC4F-418D-AE19-62706E023703}">
                      <ahyp:hlinkClr xmlns:ahyp="http://schemas.microsoft.com/office/drawing/2018/hyperlinkcolor" val="tx"/>
                    </a:ext>
                  </a:extLst>
                </a:hlinkClick>
              </a:rPr>
              <a:t> Energy, LLC</a:t>
            </a:r>
            <a:r>
              <a:rPr lang="es-MX" sz="5600" dirty="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es-MX" sz="5600" u="sng" dirty="0">
                <a:solidFill>
                  <a:srgbClr val="205FAB"/>
                </a:solidFill>
                <a:effectLst/>
                <a:latin typeface="Source Sans Pro" panose="020B0503030403020204" pitchFamily="34" charset="0"/>
                <a:ea typeface="Source Sans Pro" panose="020B0503030403020204" pitchFamily="34" charset="0"/>
                <a:hlinkClick r:id="rId8">
                  <a:extLst>
                    <a:ext uri="{A12FA001-AC4F-418D-AE19-62706E023703}">
                      <ahyp:hlinkClr xmlns:ahyp="http://schemas.microsoft.com/office/drawing/2018/hyperlinkcolor" val="tx"/>
                    </a:ext>
                  </a:extLst>
                </a:hlinkClick>
              </a:rPr>
              <a:t>Michaels Energy</a:t>
            </a:r>
            <a:r>
              <a:rPr lang="es-MX" sz="5600" dirty="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es-MX" sz="5600" u="sng" dirty="0">
                <a:solidFill>
                  <a:srgbClr val="205FAB"/>
                </a:solidFill>
                <a:effectLst/>
                <a:latin typeface="Source Sans Pro" panose="020B0503030403020204" pitchFamily="34" charset="0"/>
                <a:ea typeface="Source Sans Pro" panose="020B0503030403020204" pitchFamily="34" charset="0"/>
                <a:hlinkClick r:id="rId9">
                  <a:extLst>
                    <a:ext uri="{A12FA001-AC4F-418D-AE19-62706E023703}">
                      <ahyp:hlinkClr xmlns:ahyp="http://schemas.microsoft.com/office/drawing/2018/hyperlinkcolor" val="tx"/>
                    </a:ext>
                  </a:extLst>
                </a:hlinkClick>
              </a:rPr>
              <a:t>New York State Energy Research and </a:t>
            </a:r>
            <a:r>
              <a:rPr lang="es-MX" sz="5600" u="sng" dirty="0" err="1">
                <a:solidFill>
                  <a:srgbClr val="205FAB"/>
                </a:solidFill>
                <a:effectLst/>
                <a:latin typeface="Source Sans Pro" panose="020B0503030403020204" pitchFamily="34" charset="0"/>
                <a:ea typeface="Source Sans Pro" panose="020B0503030403020204" pitchFamily="34" charset="0"/>
                <a:hlinkClick r:id="rId9">
                  <a:extLst>
                    <a:ext uri="{A12FA001-AC4F-418D-AE19-62706E023703}">
                      <ahyp:hlinkClr xmlns:ahyp="http://schemas.microsoft.com/office/drawing/2018/hyperlinkcolor" val="tx"/>
                    </a:ext>
                  </a:extLst>
                </a:hlinkClick>
              </a:rPr>
              <a:t>Development</a:t>
            </a:r>
            <a:r>
              <a:rPr lang="es-MX" sz="5600" u="sng" dirty="0">
                <a:solidFill>
                  <a:srgbClr val="205FAB"/>
                </a:solidFill>
                <a:effectLst/>
                <a:latin typeface="Source Sans Pro" panose="020B0503030403020204" pitchFamily="34" charset="0"/>
                <a:ea typeface="Source Sans Pro" panose="020B0503030403020204" pitchFamily="34" charset="0"/>
                <a:hlinkClick r:id="rId9">
                  <a:extLst>
                    <a:ext uri="{A12FA001-AC4F-418D-AE19-62706E023703}">
                      <ahyp:hlinkClr xmlns:ahyp="http://schemas.microsoft.com/office/drawing/2018/hyperlinkcolor" val="tx"/>
                    </a:ext>
                  </a:extLst>
                </a:hlinkClick>
              </a:rPr>
              <a:t> Authority: Programa de asistencia técnica flexible (</a:t>
            </a:r>
            <a:r>
              <a:rPr lang="es-MX" sz="5600" u="sng" dirty="0" err="1">
                <a:solidFill>
                  <a:srgbClr val="205FAB"/>
                </a:solidFill>
                <a:effectLst/>
                <a:latin typeface="Source Sans Pro" panose="020B0503030403020204" pitchFamily="34" charset="0"/>
                <a:ea typeface="Source Sans Pro" panose="020B0503030403020204" pitchFamily="34" charset="0"/>
                <a:hlinkClick r:id="rId9">
                  <a:extLst>
                    <a:ext uri="{A12FA001-AC4F-418D-AE19-62706E023703}">
                      <ahyp:hlinkClr xmlns:ahyp="http://schemas.microsoft.com/office/drawing/2018/hyperlinkcolor" val="tx"/>
                    </a:ext>
                  </a:extLst>
                </a:hlinkClick>
              </a:rPr>
              <a:t>FlexTech</a:t>
            </a:r>
            <a:r>
              <a:rPr lang="es-MX" sz="5600" u="sng" dirty="0">
                <a:solidFill>
                  <a:srgbClr val="205FAB"/>
                </a:solidFill>
                <a:effectLst/>
                <a:latin typeface="Source Sans Pro" panose="020B0503030403020204" pitchFamily="34" charset="0"/>
                <a:ea typeface="Source Sans Pro" panose="020B0503030403020204" pitchFamily="34" charset="0"/>
                <a:hlinkClick r:id="rId9">
                  <a:extLst>
                    <a:ext uri="{A12FA001-AC4F-418D-AE19-62706E023703}">
                      <ahyp:hlinkClr xmlns:ahyp="http://schemas.microsoft.com/office/drawing/2018/hyperlinkcolor" val="tx"/>
                    </a:ext>
                  </a:extLst>
                </a:hlinkClick>
              </a:rPr>
              <a:t>)</a:t>
            </a:r>
          </a:p>
          <a:p>
            <a:pPr fontAlgn="base">
              <a:spcBef>
                <a:spcPts val="0"/>
              </a:spcBef>
              <a:buClr>
                <a:srgbClr val="000000"/>
              </a:buClr>
              <a:buFont typeface="Wingdings" panose="05000000000000000000" pitchFamily="2" charset="2"/>
              <a:buChar char=""/>
            </a:pPr>
            <a:r>
              <a:rPr lang="es-MX" sz="5600" u="sng" dirty="0">
                <a:solidFill>
                  <a:srgbClr val="205FAB"/>
                </a:solidFill>
                <a:effectLst/>
                <a:latin typeface="Source Sans Pro" panose="020B0503030403020204" pitchFamily="34" charset="0"/>
                <a:ea typeface="Source Sans Pro" panose="020B0503030403020204" pitchFamily="34" charset="0"/>
                <a:hlinkClick r:id="rId10">
                  <a:extLst>
                    <a:ext uri="{A12FA001-AC4F-418D-AE19-62706E023703}">
                      <ahyp:hlinkClr xmlns:ahyp="http://schemas.microsoft.com/office/drawing/2018/hyperlinkcolor" val="tx"/>
                    </a:ext>
                  </a:extLst>
                </a:hlinkClick>
              </a:rPr>
              <a:t>North Carolina </a:t>
            </a:r>
            <a:r>
              <a:rPr lang="es-MX" sz="5600" u="sng" dirty="0" err="1">
                <a:solidFill>
                  <a:srgbClr val="205FAB"/>
                </a:solidFill>
                <a:effectLst/>
                <a:latin typeface="Source Sans Pro" panose="020B0503030403020204" pitchFamily="34" charset="0"/>
                <a:ea typeface="Source Sans Pro" panose="020B0503030403020204" pitchFamily="34" charset="0"/>
                <a:hlinkClick r:id="rId10">
                  <a:extLst>
                    <a:ext uri="{A12FA001-AC4F-418D-AE19-62706E023703}">
                      <ahyp:hlinkClr xmlns:ahyp="http://schemas.microsoft.com/office/drawing/2018/hyperlinkcolor" val="tx"/>
                    </a:ext>
                  </a:extLst>
                </a:hlinkClick>
              </a:rPr>
              <a:t>Advanced</a:t>
            </a:r>
            <a:r>
              <a:rPr lang="es-MX" sz="5600" u="sng" dirty="0">
                <a:solidFill>
                  <a:srgbClr val="205FAB"/>
                </a:solidFill>
                <a:effectLst/>
                <a:latin typeface="Source Sans Pro" panose="020B0503030403020204" pitchFamily="34" charset="0"/>
                <a:ea typeface="Source Sans Pro" panose="020B0503030403020204" pitchFamily="34" charset="0"/>
                <a:hlinkClick r:id="rId10">
                  <a:extLst>
                    <a:ext uri="{A12FA001-AC4F-418D-AE19-62706E023703}">
                      <ahyp:hlinkClr xmlns:ahyp="http://schemas.microsoft.com/office/drawing/2018/hyperlinkcolor" val="tx"/>
                    </a:ext>
                  </a:extLst>
                </a:hlinkClick>
              </a:rPr>
              <a:t> Energy </a:t>
            </a:r>
            <a:r>
              <a:rPr lang="es-MX" sz="5600" u="sng" dirty="0" err="1">
                <a:solidFill>
                  <a:srgbClr val="205FAB"/>
                </a:solidFill>
                <a:effectLst/>
                <a:latin typeface="Source Sans Pro" panose="020B0503030403020204" pitchFamily="34" charset="0"/>
                <a:ea typeface="Source Sans Pro" panose="020B0503030403020204" pitchFamily="34" charset="0"/>
                <a:hlinkClick r:id="rId10">
                  <a:extLst>
                    <a:ext uri="{A12FA001-AC4F-418D-AE19-62706E023703}">
                      <ahyp:hlinkClr xmlns:ahyp="http://schemas.microsoft.com/office/drawing/2018/hyperlinkcolor" val="tx"/>
                    </a:ext>
                  </a:extLst>
                </a:hlinkClick>
              </a:rPr>
              <a:t>Corporation</a:t>
            </a:r>
            <a:r>
              <a:rPr lang="es-MX" sz="5600" dirty="0">
                <a:solidFill>
                  <a:srgbClr val="205FAB"/>
                </a:solidFill>
                <a:effectLst/>
                <a:latin typeface="Source Sans Pro" panose="020B0503030403020204" pitchFamily="34" charset="0"/>
                <a:ea typeface="Source Sans Pro" panose="020B0503030403020204" pitchFamily="34" charset="0"/>
              </a:rPr>
              <a:t>​</a:t>
            </a:r>
          </a:p>
          <a:p>
            <a:pPr fontAlgn="base">
              <a:spcBef>
                <a:spcPts val="0"/>
              </a:spcBef>
              <a:buClr>
                <a:srgbClr val="000000"/>
              </a:buClr>
              <a:buFont typeface="Wingdings" panose="05000000000000000000" pitchFamily="2" charset="2"/>
              <a:buChar char=""/>
            </a:pPr>
            <a:r>
              <a:rPr lang="es-MX" sz="5600" u="sng" dirty="0">
                <a:solidFill>
                  <a:srgbClr val="205FAB"/>
                </a:solidFill>
                <a:effectLst/>
                <a:latin typeface="Source Sans Pro" panose="020B0503030403020204" pitchFamily="34" charset="0"/>
                <a:ea typeface="Source Sans Pro" panose="020B0503030403020204" pitchFamily="34" charset="0"/>
                <a:hlinkClick r:id="rId11">
                  <a:extLst>
                    <a:ext uri="{A12FA001-AC4F-418D-AE19-62706E023703}">
                      <ahyp:hlinkClr xmlns:ahyp="http://schemas.microsoft.com/office/drawing/2018/hyperlinkcolor" val="tx"/>
                    </a:ext>
                  </a:extLst>
                </a:hlinkClick>
              </a:rPr>
              <a:t>Programa de asistencia técnica de Pensilvania (</a:t>
            </a:r>
            <a:r>
              <a:rPr lang="es-MX" sz="5600" u="sng" dirty="0" err="1">
                <a:solidFill>
                  <a:srgbClr val="205FAB"/>
                </a:solidFill>
                <a:effectLst/>
                <a:latin typeface="Source Sans Pro" panose="020B0503030403020204" pitchFamily="34" charset="0"/>
                <a:ea typeface="Source Sans Pro" panose="020B0503030403020204" pitchFamily="34" charset="0"/>
                <a:hlinkClick r:id="rId11">
                  <a:extLst>
                    <a:ext uri="{A12FA001-AC4F-418D-AE19-62706E023703}">
                      <ahyp:hlinkClr xmlns:ahyp="http://schemas.microsoft.com/office/drawing/2018/hyperlinkcolor" val="tx"/>
                    </a:ext>
                  </a:extLst>
                </a:hlinkClick>
              </a:rPr>
              <a:t>PennTAP</a:t>
            </a:r>
            <a:r>
              <a:rPr lang="es-MX" sz="5600" u="sng" dirty="0">
                <a:solidFill>
                  <a:srgbClr val="205FAB"/>
                </a:solidFill>
                <a:effectLst/>
                <a:latin typeface="Source Sans Pro" panose="020B0503030403020204" pitchFamily="34" charset="0"/>
                <a:ea typeface="Source Sans Pro" panose="020B0503030403020204" pitchFamily="34" charset="0"/>
                <a:hlinkClick r:id="rId11">
                  <a:extLst>
                    <a:ext uri="{A12FA001-AC4F-418D-AE19-62706E023703}">
                      <ahyp:hlinkClr xmlns:ahyp="http://schemas.microsoft.com/office/drawing/2018/hyperlinkcolor" val="tx"/>
                    </a:ext>
                  </a:extLst>
                </a:hlinkClick>
              </a:rPr>
              <a:t>)</a:t>
            </a:r>
          </a:p>
          <a:p>
            <a:pPr fontAlgn="base">
              <a:spcBef>
                <a:spcPts val="0"/>
              </a:spcBef>
              <a:buClr>
                <a:srgbClr val="000000"/>
              </a:buClr>
              <a:buFont typeface="Wingdings" panose="05000000000000000000" pitchFamily="2" charset="2"/>
              <a:buChar char=""/>
            </a:pPr>
            <a:r>
              <a:rPr lang="es-MX" sz="5600" u="sng" dirty="0">
                <a:solidFill>
                  <a:srgbClr val="205FAB"/>
                </a:solidFill>
                <a:effectLst/>
                <a:latin typeface="Source Sans Pro" panose="020B0503030403020204" pitchFamily="34" charset="0"/>
                <a:ea typeface="Source Sans Pro" panose="020B0503030403020204" pitchFamily="34" charset="0"/>
                <a:hlinkClick r:id="rId12">
                  <a:extLst>
                    <a:ext uri="{A12FA001-AC4F-418D-AE19-62706E023703}">
                      <ahyp:hlinkClr xmlns:ahyp="http://schemas.microsoft.com/office/drawing/2018/hyperlinkcolor" val="tx"/>
                    </a:ext>
                  </a:extLst>
                </a:hlinkClick>
              </a:rPr>
              <a:t>Programa </a:t>
            </a:r>
            <a:r>
              <a:rPr lang="es-MX" sz="5600" u="sng" dirty="0" err="1">
                <a:solidFill>
                  <a:srgbClr val="205FAB"/>
                </a:solidFill>
                <a:effectLst/>
                <a:latin typeface="Source Sans Pro" panose="020B0503030403020204" pitchFamily="34" charset="0"/>
                <a:ea typeface="Source Sans Pro" panose="020B0503030403020204" pitchFamily="34" charset="0"/>
                <a:hlinkClick r:id="rId12">
                  <a:extLst>
                    <a:ext uri="{A12FA001-AC4F-418D-AE19-62706E023703}">
                      <ahyp:hlinkClr xmlns:ahyp="http://schemas.microsoft.com/office/drawing/2018/hyperlinkcolor" val="tx"/>
                    </a:ext>
                  </a:extLst>
                </a:hlinkClick>
              </a:rPr>
              <a:t>StepWise</a:t>
            </a:r>
            <a:r>
              <a:rPr lang="es-MX" sz="5600" u="sng" dirty="0">
                <a:solidFill>
                  <a:srgbClr val="205FAB"/>
                </a:solidFill>
                <a:effectLst/>
                <a:latin typeface="Source Sans Pro" panose="020B0503030403020204" pitchFamily="34" charset="0"/>
                <a:ea typeface="Source Sans Pro" panose="020B0503030403020204" pitchFamily="34" charset="0"/>
                <a:hlinkClick r:id="rId12">
                  <a:extLst>
                    <a:ext uri="{A12FA001-AC4F-418D-AE19-62706E023703}">
                      <ahyp:hlinkClr xmlns:ahyp="http://schemas.microsoft.com/office/drawing/2018/hyperlinkcolor" val="tx"/>
                    </a:ext>
                  </a:extLst>
                </a:hlinkClick>
              </a:rPr>
              <a:t> DEU de Utah</a:t>
            </a:r>
          </a:p>
          <a:p>
            <a:pPr fontAlgn="base">
              <a:spcBef>
                <a:spcPts val="0"/>
              </a:spcBef>
              <a:buClr>
                <a:srgbClr val="000000"/>
              </a:buClr>
              <a:buFont typeface="Wingdings" panose="05000000000000000000" pitchFamily="2" charset="2"/>
              <a:buChar char=""/>
            </a:pPr>
            <a:r>
              <a:rPr lang="es-MX" sz="5600" u="sng" dirty="0">
                <a:solidFill>
                  <a:srgbClr val="205FAB"/>
                </a:solidFill>
                <a:effectLst/>
                <a:latin typeface="Source Sans Pro" panose="020B0503030403020204" pitchFamily="34" charset="0"/>
                <a:ea typeface="Source Sans Pro" panose="020B0503030403020204" pitchFamily="34" charset="0"/>
                <a:hlinkClick r:id="rId13">
                  <a:extLst>
                    <a:ext uri="{A12FA001-AC4F-418D-AE19-62706E023703}">
                      <ahyp:hlinkClr xmlns:ahyp="http://schemas.microsoft.com/office/drawing/2018/hyperlinkcolor" val="tx"/>
                    </a:ext>
                  </a:extLst>
                </a:hlinkClick>
              </a:rPr>
              <a:t>…¡Y más próximamente!</a:t>
            </a:r>
          </a:p>
        </p:txBody>
      </p:sp>
      <p:pic>
        <p:nvPicPr>
          <p:cNvPr id="9" name="Picture 4" descr="Logotipo -IAC">
            <a:extLst>
              <a:ext uri="{FF2B5EF4-FFF2-40B4-BE49-F238E27FC236}">
                <a16:creationId xmlns:a16="http://schemas.microsoft.com/office/drawing/2014/main" id="{C4C500C8-A42D-57C4-F04B-6DF41DC47D6D}"/>
              </a:ext>
              <a:ext uri="{C183D7F6-B498-43B3-948B-1728B52AA6E4}">
                <adec:decorative xmlns:adec="http://schemas.microsoft.com/office/drawing/2017/decorative" val="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99598" y="5614862"/>
            <a:ext cx="1781175" cy="762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Logotipo - Onsite Energy">
            <a:extLst>
              <a:ext uri="{FF2B5EF4-FFF2-40B4-BE49-F238E27FC236}">
                <a16:creationId xmlns:a16="http://schemas.microsoft.com/office/drawing/2014/main" id="{BB5A0593-E282-EBBB-504B-357492CD0621}"/>
              </a:ext>
              <a:ext uri="{C183D7F6-B498-43B3-948B-1728B52AA6E4}">
                <adec:decorative xmlns:adec="http://schemas.microsoft.com/office/drawing/2017/decorative" val="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238287" y="5530787"/>
            <a:ext cx="1715425" cy="80332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4BE831AC-D9BC-063E-BD42-D1F8C3C7680D}"/>
              </a:ext>
            </a:extLst>
          </p:cNvPr>
          <p:cNvSpPr txBox="1"/>
          <p:nvPr/>
        </p:nvSpPr>
        <p:spPr>
          <a:xfrm>
            <a:off x="7967884" y="5901180"/>
            <a:ext cx="3994729" cy="400110"/>
          </a:xfrm>
          <a:prstGeom prst="rect">
            <a:avLst/>
          </a:prstGeom>
          <a:noFill/>
        </p:spPr>
        <p:txBody>
          <a:bodyPr wrap="square" rtlCol="0">
            <a:spAutoFit/>
          </a:bodyPr>
          <a:lstStyle/>
          <a:p>
            <a:r>
              <a:rPr lang="es-MX" sz="1000" dirty="0">
                <a:latin typeface="Source Sans Pro" panose="020B0503030403020204" pitchFamily="34" charset="0"/>
                <a:ea typeface="Source Sans Pro" panose="020B0503030403020204" pitchFamily="34" charset="0"/>
                <a:cs typeface="Calibri" panose="020F0502020204030204" pitchFamily="34" charset="0"/>
              </a:rPr>
              <a:t>*El DOE no puede garantizar que las evaluaciones de terceros sean gratuitas.</a:t>
            </a:r>
          </a:p>
        </p:txBody>
      </p:sp>
    </p:spTree>
    <p:extLst>
      <p:ext uri="{BB962C8B-B14F-4D97-AF65-F5344CB8AC3E}">
        <p14:creationId xmlns:p14="http://schemas.microsoft.com/office/powerpoint/2010/main" val="2129635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6EF7915-8F65-30E3-9B24-41E764105A59}"/>
              </a:ext>
            </a:extLst>
          </p:cNvPr>
          <p:cNvSpPr>
            <a:spLocks noGrp="1"/>
          </p:cNvSpPr>
          <p:nvPr>
            <p:ph type="title"/>
          </p:nvPr>
        </p:nvSpPr>
        <p:spPr>
          <a:xfrm>
            <a:off x="838940" y="406617"/>
            <a:ext cx="10515600" cy="596451"/>
          </a:xfrm>
        </p:spPr>
        <p:txBody>
          <a:bodyPr>
            <a:noAutofit/>
          </a:bodyPr>
          <a:lstStyle/>
          <a:p>
            <a:r>
              <a:rPr lang="es-MX"/>
              <a:t>Proceso de solicitud</a:t>
            </a:r>
          </a:p>
        </p:txBody>
      </p:sp>
      <p:sp>
        <p:nvSpPr>
          <p:cNvPr id="66" name="Content Placeholder 5">
            <a:extLst>
              <a:ext uri="{FF2B5EF4-FFF2-40B4-BE49-F238E27FC236}">
                <a16:creationId xmlns:a16="http://schemas.microsoft.com/office/drawing/2014/main" id="{87E03A17-6FFB-6608-FD9D-73FC03D4FC5A}"/>
              </a:ext>
            </a:extLst>
          </p:cNvPr>
          <p:cNvSpPr>
            <a:spLocks noGrp="1"/>
          </p:cNvSpPr>
          <p:nvPr>
            <p:ph sz="half" idx="1"/>
          </p:nvPr>
        </p:nvSpPr>
        <p:spPr>
          <a:xfrm>
            <a:off x="838940" y="1179449"/>
            <a:ext cx="3302492" cy="4351338"/>
          </a:xfrm>
        </p:spPr>
        <p:txBody>
          <a:bodyPr>
            <a:normAutofit fontScale="92500" lnSpcReduction="20000"/>
          </a:bodyPr>
          <a:lstStyle/>
          <a:p>
            <a:pPr marL="0" indent="0" algn="ctr">
              <a:buNone/>
            </a:pPr>
            <a:r>
              <a:rPr lang="es-MX" b="1" dirty="0">
                <a:solidFill>
                  <a:schemeClr val="bg2"/>
                </a:solidFill>
                <a:latin typeface="Source Sans Pro" panose="020B0503030403020204" pitchFamily="34" charset="0"/>
                <a:ea typeface="Source Sans Pro" panose="020B0503030403020204" pitchFamily="34" charset="0"/>
              </a:rPr>
              <a:t>¿Cuándo postularse?</a:t>
            </a:r>
          </a:p>
          <a:p>
            <a:pPr marL="0" indent="0" algn="ctr">
              <a:buNone/>
            </a:pPr>
            <a:endParaRPr lang="en-US" sz="2400" dirty="0">
              <a:latin typeface="Source Sans Pro" panose="020B0503030403020204" pitchFamily="34" charset="0"/>
              <a:ea typeface="Source Sans Pro" panose="020B0503030403020204" pitchFamily="34" charset="0"/>
            </a:endParaRPr>
          </a:p>
          <a:p>
            <a:pPr marL="0" indent="0" algn="ctr">
              <a:buNone/>
            </a:pPr>
            <a:r>
              <a:rPr lang="es-MX" sz="2400" dirty="0">
                <a:latin typeface="Source Sans Pro" panose="020B0503030403020204" pitchFamily="34" charset="0"/>
                <a:ea typeface="Source Sans Pro" panose="020B0503030403020204" pitchFamily="34" charset="0"/>
              </a:rPr>
              <a:t>El programa de subvenciones del IAC </a:t>
            </a:r>
            <a:r>
              <a:rPr lang="es-MX" sz="2400" b="1" dirty="0">
                <a:latin typeface="Source Sans Pro" panose="020B0503030403020204" pitchFamily="34" charset="0"/>
                <a:ea typeface="Source Sans Pro" panose="020B0503030403020204" pitchFamily="34" charset="0"/>
              </a:rPr>
              <a:t>opera de forma continua </a:t>
            </a:r>
            <a:r>
              <a:rPr lang="es-MX" sz="2400" dirty="0">
                <a:latin typeface="Source Sans Pro" panose="020B0503030403020204" pitchFamily="34" charset="0"/>
                <a:ea typeface="Source Sans Pro" panose="020B0503030403020204" pitchFamily="34" charset="0"/>
              </a:rPr>
              <a:t>y las solicitudes podrán presentarse en cualquier momento del año, con revisión después de los siguientes plazos:</a:t>
            </a:r>
          </a:p>
          <a:p>
            <a:pPr marL="0" indent="0" algn="ctr">
              <a:buNone/>
            </a:pPr>
            <a:endParaRPr lang="en-US" sz="2400" dirty="0">
              <a:latin typeface="Source Sans Pro" panose="020B0503030403020204" pitchFamily="34" charset="0"/>
              <a:ea typeface="Source Sans Pro" panose="020B0503030403020204" pitchFamily="34" charset="0"/>
            </a:endParaRPr>
          </a:p>
          <a:p>
            <a:pPr marL="0" indent="0" algn="ctr">
              <a:buNone/>
            </a:pPr>
            <a:r>
              <a:rPr lang="es-MX" sz="2400" dirty="0">
                <a:latin typeface="Source Sans Pro" panose="020B0503030403020204" pitchFamily="34" charset="0"/>
                <a:ea typeface="Source Sans Pro" panose="020B0503030403020204" pitchFamily="34" charset="0"/>
              </a:rPr>
              <a:t>31 de marzo de 2024</a:t>
            </a:r>
          </a:p>
          <a:p>
            <a:pPr marL="0" indent="0" algn="ctr">
              <a:buNone/>
            </a:pPr>
            <a:r>
              <a:rPr lang="es-MX" sz="2400" dirty="0">
                <a:latin typeface="Source Sans Pro" panose="020B0503030403020204" pitchFamily="34" charset="0"/>
                <a:ea typeface="Source Sans Pro" panose="020B0503030403020204" pitchFamily="34" charset="0"/>
              </a:rPr>
              <a:t>30 de junio de 2024</a:t>
            </a:r>
          </a:p>
          <a:p>
            <a:pPr marL="0" indent="0" algn="ctr">
              <a:buNone/>
            </a:pPr>
            <a:r>
              <a:rPr lang="es-MX" sz="2400" dirty="0">
                <a:latin typeface="Source Sans Pro" panose="020B0503030403020204" pitchFamily="34" charset="0"/>
                <a:ea typeface="Source Sans Pro" panose="020B0503030403020204" pitchFamily="34" charset="0"/>
              </a:rPr>
              <a:t>30 de septiembre de 2024</a:t>
            </a:r>
          </a:p>
          <a:p>
            <a:pPr marL="0" indent="0" algn="ctr">
              <a:buNone/>
            </a:pPr>
            <a:endParaRPr lang="en-US" sz="5400" b="1" dirty="0">
              <a:latin typeface="Source Sans Pro" panose="020B0503030403020204" pitchFamily="34" charset="0"/>
              <a:ea typeface="Source Sans Pro" panose="020B0503030403020204" pitchFamily="34" charset="0"/>
            </a:endParaRPr>
          </a:p>
          <a:p>
            <a:pPr marL="0" indent="0" algn="ctr">
              <a:buNone/>
            </a:pPr>
            <a:endParaRPr lang="en-US" sz="5400" b="1" dirty="0">
              <a:latin typeface="Source Sans Pro" panose="020B0503030403020204" pitchFamily="34" charset="0"/>
              <a:ea typeface="Source Sans Pro" panose="020B0503030403020204" pitchFamily="34" charset="0"/>
            </a:endParaRPr>
          </a:p>
          <a:p>
            <a:pPr marL="0" indent="0" algn="ctr">
              <a:buNone/>
            </a:pPr>
            <a:endParaRPr lang="en-US" sz="5400" b="1" dirty="0">
              <a:latin typeface="Source Sans Pro" panose="020B0503030403020204" pitchFamily="34" charset="0"/>
              <a:ea typeface="Source Sans Pro" panose="020B0503030403020204" pitchFamily="34" charset="0"/>
            </a:endParaRPr>
          </a:p>
        </p:txBody>
      </p:sp>
      <p:cxnSp>
        <p:nvCxnSpPr>
          <p:cNvPr id="62" name="Straight Connector 61">
            <a:extLst>
              <a:ext uri="{FF2B5EF4-FFF2-40B4-BE49-F238E27FC236}">
                <a16:creationId xmlns:a16="http://schemas.microsoft.com/office/drawing/2014/main" id="{E217802A-E8CE-AEF9-28CF-EF4221A74960}"/>
              </a:ext>
              <a:ext uri="{C183D7F6-B498-43B3-948B-1728B52AA6E4}">
                <adec:decorative xmlns:adec="http://schemas.microsoft.com/office/drawing/2017/decorative" val="1"/>
              </a:ext>
            </a:extLst>
          </p:cNvPr>
          <p:cNvCxnSpPr>
            <a:cxnSpLocks/>
          </p:cNvCxnSpPr>
          <p:nvPr/>
        </p:nvCxnSpPr>
        <p:spPr>
          <a:xfrm>
            <a:off x="4311589"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Content Placeholder 5" descr="&#10;">
            <a:extLst>
              <a:ext uri="{FF2B5EF4-FFF2-40B4-BE49-F238E27FC236}">
                <a16:creationId xmlns:a16="http://schemas.microsoft.com/office/drawing/2014/main" id="{6DA7D19C-2DBF-1221-79FA-428894D8A48A}"/>
              </a:ext>
            </a:extLst>
          </p:cNvPr>
          <p:cNvSpPr txBox="1">
            <a:spLocks/>
          </p:cNvSpPr>
          <p:nvPr/>
        </p:nvSpPr>
        <p:spPr>
          <a:xfrm>
            <a:off x="4394584" y="871090"/>
            <a:ext cx="3485826" cy="424841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es-MX" sz="2600" b="1" i="0" u="none" strike="noStrike" cap="none" normalizeH="0" baseline="0" noProof="0" dirty="0">
                <a:ln>
                  <a:noFill/>
                </a:ln>
                <a:solidFill>
                  <a:schemeClr val="accent2"/>
                </a:solidFill>
                <a:effectLst/>
                <a:uLnTx/>
                <a:uFillTx/>
                <a:latin typeface="Source Sans Pro" panose="020B0503030403020204" pitchFamily="34" charset="0"/>
                <a:ea typeface="Source Sans Pro" panose="020B0503030403020204" pitchFamily="34" charset="0"/>
                <a:cs typeface="Calibri" panose="020F0502020204030204" pitchFamily="34" charset="0"/>
              </a:rPr>
              <a:t>¿Cómo hacer la solicitud?</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2200" b="0" i="0"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es-MX" sz="2800" b="0" i="0" u="none" strike="noStrike" cap="none"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r>
              <a:rPr kumimoji="0" lang="es-MX" sz="1900" b="0" i="0" u="none" strike="noStrike" cap="none"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A diferencia de las oportunidades de financiación tradicionales del DOE, el programa de subvenciones de IAC tiene un formulario de solicitud y un proceso muy sencillos y directos a través de </a:t>
            </a:r>
            <a:r>
              <a:rPr kumimoji="0" lang="es-MX" sz="1900" b="0" i="0" u="none" strike="noStrike" cap="none" normalizeH="0" baseline="0" noProof="0" dirty="0" err="1">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Submitt-able</a:t>
            </a:r>
            <a:r>
              <a:rPr kumimoji="0" lang="es-MX" sz="1900" b="0" i="0" u="none" strike="noStrike" cap="none"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lang="en-US" sz="1900" kern="0" dirty="0">
              <a:solidFill>
                <a:sysClr val="windowText" lastClr="000000"/>
              </a:solidFill>
              <a:latin typeface="Source Sans Pro" panose="020B0503030403020204" pitchFamily="34" charset="0"/>
              <a:ea typeface="Source Sans Pro" panose="020B050303040302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es-MX" sz="17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https://www.energywerx.org/opportunities/iacimplementationgrants</a:t>
            </a:r>
            <a:r>
              <a:rPr kumimoji="0" lang="es-MX" sz="1700" b="1" i="0" u="none" strike="noStrike" cap="none" normalizeH="0" baseline="0" noProof="0" dirty="0">
                <a:ln>
                  <a:noFill/>
                </a:ln>
                <a:solidFill>
                  <a:srgbClr val="205FAB"/>
                </a:solidFill>
                <a:effectLst/>
                <a:uLnTx/>
                <a:uFillTx/>
                <a:latin typeface="Source Sans Pro" panose="020B0503030403020204" pitchFamily="34" charset="0"/>
                <a:ea typeface="Source Sans Pro" panose="020B0503030403020204" pitchFamily="34" charset="0"/>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2400" b="0" i="0"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6000" b="1" i="0"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p:txBody>
      </p:sp>
      <p:pic>
        <p:nvPicPr>
          <p:cNvPr id="4" name="Picture 2" descr="Código QR -www.energyworx.org/opportunities/iacimplementationgrants">
            <a:extLst>
              <a:ext uri="{FF2B5EF4-FFF2-40B4-BE49-F238E27FC236}">
                <a16:creationId xmlns:a16="http://schemas.microsoft.com/office/drawing/2014/main" id="{49EF2F5D-2A11-8E16-4340-E58A450BAA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6154" y="4951691"/>
            <a:ext cx="1499692" cy="1499692"/>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a:extLst>
              <a:ext uri="{FF2B5EF4-FFF2-40B4-BE49-F238E27FC236}">
                <a16:creationId xmlns:a16="http://schemas.microsoft.com/office/drawing/2014/main" id="{A5C790DD-3C64-BC0D-6BF9-51D4BFB1A262}"/>
              </a:ext>
              <a:ext uri="{C183D7F6-B498-43B3-948B-1728B52AA6E4}">
                <adec:decorative xmlns:adec="http://schemas.microsoft.com/office/drawing/2017/decorative" val="1"/>
              </a:ext>
            </a:extLst>
          </p:cNvPr>
          <p:cNvCxnSpPr>
            <a:cxnSpLocks/>
          </p:cNvCxnSpPr>
          <p:nvPr/>
        </p:nvCxnSpPr>
        <p:spPr>
          <a:xfrm>
            <a:off x="7917403" y="1144024"/>
            <a:ext cx="0" cy="42484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5">
            <a:extLst>
              <a:ext uri="{FF2B5EF4-FFF2-40B4-BE49-F238E27FC236}">
                <a16:creationId xmlns:a16="http://schemas.microsoft.com/office/drawing/2014/main" id="{790ECD09-AC0C-7AA9-07DE-9F955A0A7722}"/>
              </a:ext>
            </a:extLst>
          </p:cNvPr>
          <p:cNvSpPr txBox="1">
            <a:spLocks/>
          </p:cNvSpPr>
          <p:nvPr/>
        </p:nvSpPr>
        <p:spPr>
          <a:xfrm>
            <a:off x="8087560" y="1133865"/>
            <a:ext cx="3485825" cy="5203595"/>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Source Sans Pro" charset="0"/>
                <a:ea typeface="Source Sans Pro" charset="0"/>
                <a:cs typeface="Source Sans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Source Sans Pro" charset="0"/>
                <a:ea typeface="Source Sans Pro" charset="0"/>
                <a:cs typeface="Source Sans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r>
              <a:rPr kumimoji="0" lang="es-MX" sz="10400" b="1" i="0" u="none" strike="noStrike" cap="none" normalizeH="0" baseline="0" noProof="0" dirty="0">
                <a:ln>
                  <a:noFill/>
                </a:ln>
                <a:solidFill>
                  <a:srgbClr val="1A315D"/>
                </a:solidFill>
                <a:effectLst/>
                <a:uLnTx/>
                <a:uFillTx/>
                <a:latin typeface="Source Sans Pro" panose="020B0503030403020204" pitchFamily="34" charset="0"/>
                <a:ea typeface="Source Sans Pro" panose="020B0503030403020204" pitchFamily="34" charset="0"/>
                <a:cs typeface="Calibri" panose="020F0502020204030204" pitchFamily="34" charset="0"/>
              </a:rPr>
              <a:t>¿Otras preguntas?</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8800" b="1" i="0"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0" indent="0" algn="ctr">
              <a:buFont typeface="Arial" panose="020B0604020202020204" pitchFamily="34" charset="0"/>
              <a:buNone/>
            </a:pPr>
            <a:r>
              <a:rPr lang="es-MX" sz="7200" dirty="0">
                <a:solidFill>
                  <a:sysClr val="windowText" lastClr="000000"/>
                </a:solidFill>
                <a:latin typeface="Source Sans Pro" panose="020B0503030403020204" pitchFamily="34" charset="0"/>
                <a:ea typeface="Source Sans Pro" panose="020B0503030403020204" pitchFamily="34" charset="0"/>
                <a:cs typeface="Calibri"/>
              </a:rPr>
              <a:t>El equipo del programa de subvenciones del IAC organizará horas de oficina informativas mensuales. </a:t>
            </a:r>
          </a:p>
          <a:p>
            <a:pPr algn="ctr"/>
            <a:r>
              <a:rPr lang="es-MX" sz="7200" dirty="0">
                <a:solidFill>
                  <a:sysClr val="windowText" lastClr="000000"/>
                </a:solidFill>
                <a:latin typeface="Source Sans Pro" panose="020B0503030403020204" pitchFamily="34" charset="0"/>
                <a:ea typeface="Source Sans Pro" panose="020B0503030403020204" pitchFamily="34" charset="0"/>
                <a:cs typeface="Arial"/>
                <a:hlinkClick r:id="rId4"/>
              </a:rPr>
              <a:t>Confirme su asistencia para el 16 de abril de 2024 de 1:00 a 2:00 p. m., hora del Este </a:t>
            </a:r>
          </a:p>
          <a:p>
            <a:pPr algn="ctr"/>
            <a:r>
              <a:rPr lang="es-MX" sz="7200" dirty="0">
                <a:solidFill>
                  <a:sysClr val="windowText" lastClr="000000"/>
                </a:solidFill>
                <a:latin typeface="Source Sans Pro" panose="020B0503030403020204" pitchFamily="34" charset="0"/>
                <a:ea typeface="Source Sans Pro" panose="020B0503030403020204" pitchFamily="34" charset="0"/>
                <a:cs typeface="Arial"/>
                <a:hlinkClick r:id="rId5"/>
              </a:rPr>
              <a:t>Confirme su asistencia para el martes, 14 de mayo de 2024 de 1:00 a 2:00 p. m., hora del Este </a:t>
            </a:r>
          </a:p>
          <a:p>
            <a:pPr marL="0" indent="0" algn="ctr">
              <a:buFont typeface="Arial" panose="020B0604020202020204" pitchFamily="34" charset="0"/>
              <a:buNone/>
            </a:pPr>
            <a:endParaRPr lang="en-US" sz="7200" kern="0" dirty="0">
              <a:solidFill>
                <a:sysClr val="windowText" lastClr="000000"/>
              </a:solidFill>
              <a:latin typeface="Source Sans Pro" panose="020B0503030403020204" pitchFamily="34" charset="0"/>
              <a:ea typeface="Source Sans Pro" panose="020B0503030403020204" pitchFamily="34" charset="0"/>
            </a:endParaRPr>
          </a:p>
          <a:p>
            <a:pPr marL="0" indent="0" algn="ctr">
              <a:lnSpc>
                <a:spcPct val="110000"/>
              </a:lnSpc>
              <a:buNone/>
            </a:pPr>
            <a:r>
              <a:rPr lang="es-MX" sz="7200" dirty="0">
                <a:solidFill>
                  <a:sysClr val="windowText" lastClr="000000"/>
                </a:solidFill>
                <a:latin typeface="Source Sans Pro" panose="020B0503030403020204" pitchFamily="34" charset="0"/>
                <a:ea typeface="Source Sans Pro" panose="020B0503030403020204" pitchFamily="34" charset="0"/>
                <a:cs typeface="Calibri"/>
                <a:hlinkClick r:id="rId6"/>
              </a:rPr>
              <a:t>Consulte nuestras preguntas frecuentes (FAQ). </a:t>
            </a:r>
            <a:r>
              <a:rPr lang="es-MX" sz="7200" dirty="0">
                <a:latin typeface="Source Sans Pro" panose="020B0503030403020204" pitchFamily="34" charset="0"/>
                <a:ea typeface="Source Sans Pro" panose="020B0503030403020204" pitchFamily="34" charset="0"/>
                <a:cs typeface="Calibri"/>
              </a:rPr>
              <a:t>Si tiene preguntas adicionales</a:t>
            </a:r>
            <a:r>
              <a:rPr lang="es-MX" sz="7200" dirty="0">
                <a:solidFill>
                  <a:sysClr val="windowText" lastClr="000000"/>
                </a:solidFill>
                <a:latin typeface="Source Sans Pro" panose="020B0503030403020204" pitchFamily="34" charset="0"/>
                <a:ea typeface="Source Sans Pro" panose="020B0503030403020204" pitchFamily="34" charset="0"/>
                <a:cs typeface="Calibri"/>
              </a:rPr>
              <a:t>, comuníquese con ENERGYWERX: </a:t>
            </a:r>
            <a:r>
              <a:rPr lang="es-MX" sz="7200" dirty="0">
                <a:solidFill>
                  <a:srgbClr val="205FAB"/>
                </a:solidFill>
                <a:latin typeface="Source Sans Pro" panose="020B0503030403020204" pitchFamily="34" charset="0"/>
                <a:ea typeface="Source Sans Pro" panose="020B0503030403020204" pitchFamily="34" charset="0"/>
                <a:cs typeface="Calibri"/>
                <a:hlinkClick r:id="rId7">
                  <a:extLst>
                    <a:ext uri="{A12FA001-AC4F-418D-AE19-62706E023703}">
                      <ahyp:hlinkClr xmlns:ahyp="http://schemas.microsoft.com/office/drawing/2018/hyperlinkcolor" val="tx"/>
                    </a:ext>
                  </a:extLst>
                </a:hlinkClick>
              </a:rPr>
              <a:t>info@energywerx.org</a:t>
            </a:r>
            <a:r>
              <a:rPr lang="es-MX" sz="7200" dirty="0">
                <a:solidFill>
                  <a:srgbClr val="205FAB"/>
                </a:solidFill>
                <a:latin typeface="Source Sans Pro" panose="020B0503030403020204" pitchFamily="34" charset="0"/>
                <a:ea typeface="Source Sans Pro" panose="020B0503030403020204" pitchFamily="34" charset="0"/>
                <a:cs typeface="Calibri"/>
              </a:rPr>
              <a:t>  </a:t>
            </a:r>
          </a:p>
          <a:p>
            <a:pPr marL="0" marR="0" lvl="0" indent="0" algn="ctr" defTabSz="914400" rtl="0" eaLnBrk="1" fontAlgn="auto" latinLnBrk="0" hangingPunct="1">
              <a:lnSpc>
                <a:spcPct val="100000"/>
              </a:lnSpc>
              <a:spcBef>
                <a:spcPts val="0"/>
              </a:spcBef>
              <a:spcAft>
                <a:spcPts val="0"/>
              </a:spcAft>
              <a:buClr>
                <a:srgbClr val="205FAB"/>
              </a:buClr>
              <a:buSzTx/>
              <a:buFont typeface="Arial" panose="020B0604020202020204" pitchFamily="34" charset="0"/>
              <a:buNone/>
              <a:tabLst/>
              <a:defRPr/>
            </a:pPr>
            <a:endParaRPr kumimoji="0" lang="en-US" sz="6000" i="0" u="none" strike="noStrike" kern="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p:txBody>
      </p:sp>
    </p:spTree>
    <p:extLst>
      <p:ext uri="{BB962C8B-B14F-4D97-AF65-F5344CB8AC3E}">
        <p14:creationId xmlns:p14="http://schemas.microsoft.com/office/powerpoint/2010/main" val="2411381352"/>
      </p:ext>
    </p:extLst>
  </p:cSld>
  <p:clrMapOvr>
    <a:masterClrMapping/>
  </p:clrMapOvr>
</p:sld>
</file>

<file path=ppt/theme/theme1.xml><?xml version="1.0" encoding="utf-8"?>
<a:theme xmlns:a="http://schemas.openxmlformats.org/drawingml/2006/main" name="SBA-Template">
  <a:themeElements>
    <a:clrScheme name="Custom 1">
      <a:dk1>
        <a:srgbClr val="1B1E29"/>
      </a:dk1>
      <a:lt1>
        <a:srgbClr val="FFFFFF"/>
      </a:lt1>
      <a:dk2>
        <a:srgbClr val="002E6D"/>
      </a:dk2>
      <a:lt2>
        <a:srgbClr val="007DBC"/>
      </a:lt2>
      <a:accent1>
        <a:srgbClr val="969696"/>
      </a:accent1>
      <a:accent2>
        <a:srgbClr val="197E4E"/>
      </a:accent2>
      <a:accent3>
        <a:srgbClr val="F1C400"/>
      </a:accent3>
      <a:accent4>
        <a:srgbClr val="7AC5EB"/>
      </a:accent4>
      <a:accent5>
        <a:srgbClr val="CC0000"/>
      </a:accent5>
      <a:accent6>
        <a:srgbClr val="FFFFFF"/>
      </a:accent6>
      <a:hlink>
        <a:srgbClr val="007DBC"/>
      </a:hlink>
      <a:folHlink>
        <a:srgbClr val="7AC5EB"/>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8" id="{37CFB215-5A2F-3E4C-AAB9-B56A6D35B450}" vid="{7709BF5B-D67C-CF45-A712-B4954C82151E}"/>
    </a:ext>
  </a:extLst>
</a:theme>
</file>

<file path=ppt/theme/theme2.xml><?xml version="1.0" encoding="utf-8"?>
<a:theme xmlns:a="http://schemas.openxmlformats.org/drawingml/2006/main" name="1_MESC PPT">
  <a:themeElements>
    <a:clrScheme name="MESC Color Theme">
      <a:dk1>
        <a:srgbClr val="000000"/>
      </a:dk1>
      <a:lt1>
        <a:srgbClr val="FFFFFF"/>
      </a:lt1>
      <a:dk2>
        <a:srgbClr val="205FAB"/>
      </a:dk2>
      <a:lt2>
        <a:srgbClr val="F1FAFA"/>
      </a:lt2>
      <a:accent1>
        <a:srgbClr val="4F81BD"/>
      </a:accent1>
      <a:accent2>
        <a:srgbClr val="1EA5DF"/>
      </a:accent2>
      <a:accent3>
        <a:srgbClr val="FFCA03"/>
      </a:accent3>
      <a:accent4>
        <a:srgbClr val="F9A21B"/>
      </a:accent4>
      <a:accent5>
        <a:srgbClr val="1A315D"/>
      </a:accent5>
      <a:accent6>
        <a:srgbClr val="DBDDDE"/>
      </a:accent6>
      <a:hlink>
        <a:srgbClr val="0016FC"/>
      </a:hlink>
      <a:folHlink>
        <a:srgbClr val="800080"/>
      </a:folHlink>
    </a:clrScheme>
    <a:fontScheme name="MESC Fonts">
      <a:majorFont>
        <a:latin typeface="Avenir LT Std 65 Medium"/>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SC TEMPLATE 2023.10.13  -  Read-Only" id="{0713B317-250B-4E54-AC87-9B4632763ADE}" vid="{62BE696C-08C0-4A5D-84FA-6325E4B5543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ff57839-1ed0-4530-a572-599851b0a219">
      <Terms xmlns="http://schemas.microsoft.com/office/infopath/2007/PartnerControls"/>
    </lcf76f155ced4ddcb4097134ff3c332f>
    <TaxCatchAll xmlns="d8b29751-1bde-4156-9ce5-7c33bc97db0d" xsi:nil="true"/>
    <SharedWithUsers xmlns="d8b29751-1bde-4156-9ce5-7c33bc97db0d">
      <UserInfo>
        <DisplayName>Yin, Clifton</DisplayName>
        <AccountId>128</AccountId>
        <AccountType/>
      </UserInfo>
      <UserInfo>
        <DisplayName>Bezanson, Connie</DisplayName>
        <AccountId>25</AccountId>
        <AccountType/>
      </UserInfo>
      <UserInfo>
        <DisplayName>Houston, Chamille</DisplayName>
        <AccountId>238</AccountId>
        <AccountType/>
      </UserInfo>
      <UserInfo>
        <DisplayName>Visconti, Kelly</DisplayName>
        <AccountId>151</AccountId>
        <AccountType/>
      </UserInfo>
      <UserInfo>
        <DisplayName>Avins, Jeremy</DisplayName>
        <AccountId>98</AccountId>
        <AccountType/>
      </UserInfo>
      <UserInfo>
        <DisplayName>Mahmoud, Mustafa</DisplayName>
        <AccountId>95</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11156065B79744D8A613CAF752491D2" ma:contentTypeVersion="13" ma:contentTypeDescription="Create a new document." ma:contentTypeScope="" ma:versionID="bb6ffc82411488d6d6962f117c81ff49">
  <xsd:schema xmlns:xsd="http://www.w3.org/2001/XMLSchema" xmlns:xs="http://www.w3.org/2001/XMLSchema" xmlns:p="http://schemas.microsoft.com/office/2006/metadata/properties" xmlns:ns2="7ff57839-1ed0-4530-a572-599851b0a219" xmlns:ns3="d8b29751-1bde-4156-9ce5-7c33bc97db0d" targetNamespace="http://schemas.microsoft.com/office/2006/metadata/properties" ma:root="true" ma:fieldsID="fb0f3d0a2439b227c7c9500cfc182e0d" ns2:_="" ns3:_="">
    <xsd:import namespace="7ff57839-1ed0-4530-a572-599851b0a219"/>
    <xsd:import namespace="d8b29751-1bde-4156-9ce5-7c33bc97db0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f57839-1ed0-4530-a572-599851b0a21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6d46bd7-4a58-4bc0-a217-7245e6e7041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8b29751-1bde-4156-9ce5-7c33bc97db0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c6fc1d9c-584a-4bf4-b534-dfdac081407b}" ma:internalName="TaxCatchAll" ma:showField="CatchAllData" ma:web="d8b29751-1bde-4156-9ce5-7c33bc97d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A11E31-3BDF-4A25-A856-AFFD372E10B8}">
  <ds:schemaRefs>
    <ds:schemaRef ds:uri="http://purl.org/dc/dcmitype/"/>
    <ds:schemaRef ds:uri="http://purl.org/dc/term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d8b29751-1bde-4156-9ce5-7c33bc97db0d"/>
    <ds:schemaRef ds:uri="7ff57839-1ed0-4530-a572-599851b0a219"/>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C4697F1D-69E1-4D40-862C-68998D9BE81E}">
  <ds:schemaRefs>
    <ds:schemaRef ds:uri="7ff57839-1ed0-4530-a572-599851b0a219"/>
    <ds:schemaRef ds:uri="d8b29751-1bde-4156-9ce5-7c33bc97db0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132FCC6-6F8A-4107-A82F-C6805D448CE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SBA_Template_Powerpoint_16x9_2020</Template>
  <TotalTime>139</TotalTime>
  <Words>1849</Words>
  <Application>Microsoft Office PowerPoint</Application>
  <PresentationFormat>Widescreen</PresentationFormat>
  <Paragraphs>128</Paragraphs>
  <Slides>13</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vt:i4>
      </vt:variant>
    </vt:vector>
  </HeadingPairs>
  <TitlesOfParts>
    <vt:vector size="23" baseType="lpstr">
      <vt:lpstr>Arial</vt:lpstr>
      <vt:lpstr>Avenir Black</vt:lpstr>
      <vt:lpstr>Avenir Book</vt:lpstr>
      <vt:lpstr>Avenir LT Std 65 Medium</vt:lpstr>
      <vt:lpstr>Avenir Medium</vt:lpstr>
      <vt:lpstr>Calibri</vt:lpstr>
      <vt:lpstr>Source Sans Pro</vt:lpstr>
      <vt:lpstr>Wingdings</vt:lpstr>
      <vt:lpstr>SBA-Template</vt:lpstr>
      <vt:lpstr>1_MESC PPT</vt:lpstr>
      <vt:lpstr>CÓMO:  Subvenciones de implementación del Centro de Evaluación Industrial (IAC, por sus siglas en inglés) para pequeños negocios</vt:lpstr>
      <vt:lpstr>Objetivos de nuestra guía “Cómo”</vt:lpstr>
      <vt:lpstr>Proceso del programa de subvenciones de implementación del IAC</vt:lpstr>
      <vt:lpstr>Visión general: Centros de Evaluación Industrial (IAC)</vt:lpstr>
      <vt:lpstr>Visión general: TAP energéticas en sitio (anteriormente asociaciones de asistencia técnica en cogeneración de calor y energía, o CHP TAP)</vt:lpstr>
      <vt:lpstr>Subvenciones para la implementación del IAC Disposición de la Ley Bipartidista de Infraestructura 40521.b1</vt:lpstr>
      <vt:lpstr>Detalles clave: Subvenciones para la implementación del IAC</vt:lpstr>
      <vt:lpstr>Obtener una evaluación calificada</vt:lpstr>
      <vt:lpstr>Proceso de solicitud</vt:lpstr>
      <vt:lpstr>Veamos este ejemplo...</vt:lpstr>
      <vt:lpstr>Diseño de la solicitud para subvenciones de implementación del IAC</vt:lpstr>
      <vt:lpstr>Cómo puede ayudarle la SBA </vt:lpstr>
      <vt:lpstr>Datos breves sobre los programas de capital de la SBA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Afework, Mulate (Contractor)</dc:creator>
  <cp:lastModifiedBy>Amir Khan</cp:lastModifiedBy>
  <cp:revision>14</cp:revision>
  <cp:lastPrinted>2018-02-13T00:27:10Z</cp:lastPrinted>
  <dcterms:created xsi:type="dcterms:W3CDTF">2021-01-27T20:19:10Z</dcterms:created>
  <dcterms:modified xsi:type="dcterms:W3CDTF">2024-04-26T20:07:15Z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0x010100D11156065B79744D8A613CAF752491D2</vt:lpwstr>
  </property>
  <property fmtid="{D5CDD505-2E9C-101B-9397-08002B2CF9AE}" pid="3" name="MediaServiceImageTags">
    <vt:lpwstr/>
  </property>
</Properties>
</file>