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471" r:id="rId2"/>
    <p:sldId id="496" r:id="rId3"/>
    <p:sldId id="476" r:id="rId4"/>
    <p:sldId id="477" r:id="rId5"/>
    <p:sldId id="491" r:id="rId6"/>
    <p:sldId id="490" r:id="rId7"/>
    <p:sldId id="493" r:id="rId8"/>
    <p:sldId id="497" r:id="rId9"/>
    <p:sldId id="484" r:id="rId1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01B8785-FF66-AC6E-5EAB-B7BDA3895DB1}" name="Brown, David" initials="GB" userId="S::gdbrown@sba.gov::c7611eb6-62f8-404b-9beb-d5763fc26ca2" providerId="AD"/>
  <p188:author id="{2F06168A-697C-F154-0710-8984962C7E28}" name="O'Loughlin, Kate R." initials="KO" userId="S::KROlough@sba.gov::429829e4-146a-44ee-b376-8f872cd35e11" providerId="AD"/>
  <p188:author id="{48DE16AE-C5D0-2D68-599B-C1CC1792274C}" name="Lopez-Suarez, Lisa" initials="LSL" userId="S::LLSuarez@sba.gov::06d3d248-c4fc-48c9-92bb-5e7928cde459" providerId="AD"/>
  <p188:author id="{B751E5D1-67EF-F98C-962D-AF18CAEE3078}" name="St. Louis, Diana" initials="DS" userId="S::dstloui@sba.gov::f9850c81-ae0a-4246-93dc-170160bdc4f7" providerId="AD"/>
  <p188:author id="{DAEEEFD2-94B6-24C9-93E6-5471403047D8}" name="Kim, Jennifer I." initials="KJI" userId="S::jikim2@sba.gov::57fc26df-e011-4a91-b594-35d65b24e8d6" providerId="AD"/>
  <p188:author id="{2F0BC0F1-E85E-F3E9-A81E-0D4CC166B323}" name="Sempertegui, Juan M." initials="JS" userId="S::jmsempertegui@sba.gov::5a550c67-c814-4437-9367-61ea39a7c63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CC2DD9-1E2D-4BD3-B963-8BEB3ACD0445}" v="56" dt="2024-08-16T14:53:28.2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8" autoAdjust="0"/>
    <p:restoredTop sz="86376" autoAdjust="0"/>
  </p:normalViewPr>
  <p:slideViewPr>
    <p:cSldViewPr snapToGrid="0">
      <p:cViewPr>
        <p:scale>
          <a:sx n="57" d="100"/>
          <a:sy n="57" d="100"/>
        </p:scale>
        <p:origin x="144" y="672"/>
      </p:cViewPr>
      <p:guideLst/>
    </p:cSldViewPr>
  </p:slideViewPr>
  <p:outlineViewPr>
    <p:cViewPr>
      <p:scale>
        <a:sx n="33" d="100"/>
        <a:sy n="33" d="100"/>
      </p:scale>
      <p:origin x="0" y="-6811"/>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 Jeffrey H." userId="79189ec7-4306-4996-bbc5-b9fc610d8f5e" providerId="ADAL" clId="{BECC2DD9-1E2D-4BD3-B963-8BEB3ACD0445}"/>
    <pc:docChg chg="undo custSel modSld">
      <pc:chgData name="Davis, Jeffrey H." userId="79189ec7-4306-4996-bbc5-b9fc610d8f5e" providerId="ADAL" clId="{BECC2DD9-1E2D-4BD3-B963-8BEB3ACD0445}" dt="2024-08-16T14:53:28.281" v="437" actId="962"/>
      <pc:docMkLst>
        <pc:docMk/>
      </pc:docMkLst>
      <pc:sldChg chg="delSp">
        <pc:chgData name="Davis, Jeffrey H." userId="79189ec7-4306-4996-bbc5-b9fc610d8f5e" providerId="ADAL" clId="{BECC2DD9-1E2D-4BD3-B963-8BEB3ACD0445}" dt="2024-08-16T14:50:50.295" v="430" actId="478"/>
        <pc:sldMkLst>
          <pc:docMk/>
          <pc:sldMk cId="1641757176" sldId="471"/>
        </pc:sldMkLst>
        <pc:spChg chg="del">
          <ac:chgData name="Davis, Jeffrey H." userId="79189ec7-4306-4996-bbc5-b9fc610d8f5e" providerId="ADAL" clId="{BECC2DD9-1E2D-4BD3-B963-8BEB3ACD0445}" dt="2024-08-16T14:50:50.295" v="430" actId="478"/>
          <ac:spMkLst>
            <pc:docMk/>
            <pc:sldMk cId="1641757176" sldId="471"/>
            <ac:spMk id="5" creationId="{1F6D2799-89CE-6F5E-5242-E4B58A91EC22}"/>
          </ac:spMkLst>
        </pc:spChg>
      </pc:sldChg>
      <pc:sldChg chg="modSp">
        <pc:chgData name="Davis, Jeffrey H." userId="79189ec7-4306-4996-bbc5-b9fc610d8f5e" providerId="ADAL" clId="{BECC2DD9-1E2D-4BD3-B963-8BEB3ACD0445}" dt="2024-08-16T14:48:12.873" v="421" actId="13244"/>
        <pc:sldMkLst>
          <pc:docMk/>
          <pc:sldMk cId="3226438412" sldId="476"/>
        </pc:sldMkLst>
        <pc:spChg chg="mod">
          <ac:chgData name="Davis, Jeffrey H." userId="79189ec7-4306-4996-bbc5-b9fc610d8f5e" providerId="ADAL" clId="{BECC2DD9-1E2D-4BD3-B963-8BEB3ACD0445}" dt="2024-08-16T14:47:56.610" v="419" actId="1036"/>
          <ac:spMkLst>
            <pc:docMk/>
            <pc:sldMk cId="3226438412" sldId="476"/>
            <ac:spMk id="2" creationId="{D31A0BBB-4137-D2E3-4364-8E8F32A007F7}"/>
          </ac:spMkLst>
        </pc:spChg>
        <pc:spChg chg="mod">
          <ac:chgData name="Davis, Jeffrey H." userId="79189ec7-4306-4996-bbc5-b9fc610d8f5e" providerId="ADAL" clId="{BECC2DD9-1E2D-4BD3-B963-8BEB3ACD0445}" dt="2024-08-16T14:48:06.981" v="420" actId="962"/>
          <ac:spMkLst>
            <pc:docMk/>
            <pc:sldMk cId="3226438412" sldId="476"/>
            <ac:spMk id="4" creationId="{65E12EF5-3EB0-6D8F-6419-B6E4371DE31D}"/>
          </ac:spMkLst>
        </pc:spChg>
        <pc:spChg chg="mod">
          <ac:chgData name="Davis, Jeffrey H." userId="79189ec7-4306-4996-bbc5-b9fc610d8f5e" providerId="ADAL" clId="{BECC2DD9-1E2D-4BD3-B963-8BEB3ACD0445}" dt="2024-08-16T14:48:12.873" v="421" actId="13244"/>
          <ac:spMkLst>
            <pc:docMk/>
            <pc:sldMk cId="3226438412" sldId="476"/>
            <ac:spMk id="5" creationId="{B3F3A61A-9A0D-28DF-2704-5C00D9F88A94}"/>
          </ac:spMkLst>
        </pc:spChg>
      </pc:sldChg>
      <pc:sldChg chg="modSp">
        <pc:chgData name="Davis, Jeffrey H." userId="79189ec7-4306-4996-bbc5-b9fc610d8f5e" providerId="ADAL" clId="{BECC2DD9-1E2D-4BD3-B963-8BEB3ACD0445}" dt="2024-08-16T14:48:50.169" v="424" actId="1036"/>
        <pc:sldMkLst>
          <pc:docMk/>
          <pc:sldMk cId="2218824749" sldId="477"/>
        </pc:sldMkLst>
        <pc:spChg chg="mod">
          <ac:chgData name="Davis, Jeffrey H." userId="79189ec7-4306-4996-bbc5-b9fc610d8f5e" providerId="ADAL" clId="{BECC2DD9-1E2D-4BD3-B963-8BEB3ACD0445}" dt="2024-08-16T14:48:37.953" v="422" actId="962"/>
          <ac:spMkLst>
            <pc:docMk/>
            <pc:sldMk cId="2218824749" sldId="477"/>
            <ac:spMk id="4" creationId="{F435EA7C-CB5C-A273-A7CC-CE1E2539252D}"/>
          </ac:spMkLst>
        </pc:spChg>
        <pc:spChg chg="mod">
          <ac:chgData name="Davis, Jeffrey H." userId="79189ec7-4306-4996-bbc5-b9fc610d8f5e" providerId="ADAL" clId="{BECC2DD9-1E2D-4BD3-B963-8BEB3ACD0445}" dt="2024-08-16T14:48:50.169" v="424" actId="1036"/>
          <ac:spMkLst>
            <pc:docMk/>
            <pc:sldMk cId="2218824749" sldId="477"/>
            <ac:spMk id="5" creationId="{EDF41579-3FEA-C5BA-AAD1-5F4AA9069968}"/>
          </ac:spMkLst>
        </pc:spChg>
      </pc:sldChg>
      <pc:sldChg chg="modSp">
        <pc:chgData name="Davis, Jeffrey H." userId="79189ec7-4306-4996-bbc5-b9fc610d8f5e" providerId="ADAL" clId="{BECC2DD9-1E2D-4BD3-B963-8BEB3ACD0445}" dt="2024-08-16T14:53:28.281" v="437" actId="962"/>
        <pc:sldMkLst>
          <pc:docMk/>
          <pc:sldMk cId="2664618556" sldId="484"/>
        </pc:sldMkLst>
        <pc:spChg chg="mod">
          <ac:chgData name="Davis, Jeffrey H." userId="79189ec7-4306-4996-bbc5-b9fc610d8f5e" providerId="ADAL" clId="{BECC2DD9-1E2D-4BD3-B963-8BEB3ACD0445}" dt="2024-08-16T14:53:28.281" v="437" actId="962"/>
          <ac:spMkLst>
            <pc:docMk/>
            <pc:sldMk cId="2664618556" sldId="484"/>
            <ac:spMk id="5" creationId="{838778A0-7686-143B-82C0-9A87EECACC0E}"/>
          </ac:spMkLst>
        </pc:spChg>
      </pc:sldChg>
      <pc:sldChg chg="modSp">
        <pc:chgData name="Davis, Jeffrey H." userId="79189ec7-4306-4996-bbc5-b9fc610d8f5e" providerId="ADAL" clId="{BECC2DD9-1E2D-4BD3-B963-8BEB3ACD0445}" dt="2024-08-16T14:53:02.325" v="433" actId="962"/>
        <pc:sldMkLst>
          <pc:docMk/>
          <pc:sldMk cId="20694154" sldId="490"/>
        </pc:sldMkLst>
        <pc:spChg chg="mod">
          <ac:chgData name="Davis, Jeffrey H." userId="79189ec7-4306-4996-bbc5-b9fc610d8f5e" providerId="ADAL" clId="{BECC2DD9-1E2D-4BD3-B963-8BEB3ACD0445}" dt="2024-08-16T14:53:02.325" v="433" actId="962"/>
          <ac:spMkLst>
            <pc:docMk/>
            <pc:sldMk cId="20694154" sldId="490"/>
            <ac:spMk id="5" creationId="{4E50E5DC-3CDE-3716-9FD4-6DA0BE575027}"/>
          </ac:spMkLst>
        </pc:spChg>
      </pc:sldChg>
      <pc:sldChg chg="modSp">
        <pc:chgData name="Davis, Jeffrey H." userId="79189ec7-4306-4996-bbc5-b9fc610d8f5e" providerId="ADAL" clId="{BECC2DD9-1E2D-4BD3-B963-8BEB3ACD0445}" dt="2024-08-16T14:52:56.575" v="432" actId="962"/>
        <pc:sldMkLst>
          <pc:docMk/>
          <pc:sldMk cId="2150019846" sldId="491"/>
        </pc:sldMkLst>
        <pc:spChg chg="mod">
          <ac:chgData name="Davis, Jeffrey H." userId="79189ec7-4306-4996-bbc5-b9fc610d8f5e" providerId="ADAL" clId="{BECC2DD9-1E2D-4BD3-B963-8BEB3ACD0445}" dt="2024-08-16T14:52:56.575" v="432" actId="962"/>
          <ac:spMkLst>
            <pc:docMk/>
            <pc:sldMk cId="2150019846" sldId="491"/>
            <ac:spMk id="5" creationId="{4E50E5DC-3CDE-3716-9FD4-6DA0BE575027}"/>
          </ac:spMkLst>
        </pc:spChg>
      </pc:sldChg>
      <pc:sldChg chg="addSp delSp modSp mod">
        <pc:chgData name="Davis, Jeffrey H." userId="79189ec7-4306-4996-bbc5-b9fc610d8f5e" providerId="ADAL" clId="{BECC2DD9-1E2D-4BD3-B963-8BEB3ACD0445}" dt="2024-08-16T14:53:09.651" v="435" actId="1035"/>
        <pc:sldMkLst>
          <pc:docMk/>
          <pc:sldMk cId="2560814888" sldId="493"/>
        </pc:sldMkLst>
        <pc:spChg chg="add del mod">
          <ac:chgData name="Davis, Jeffrey H." userId="79189ec7-4306-4996-bbc5-b9fc610d8f5e" providerId="ADAL" clId="{BECC2DD9-1E2D-4BD3-B963-8BEB3ACD0445}" dt="2024-08-16T14:47:14.885" v="412" actId="33771"/>
          <ac:spMkLst>
            <pc:docMk/>
            <pc:sldMk cId="2560814888" sldId="493"/>
            <ac:spMk id="2" creationId="{757C109C-77BD-053B-86ED-831C622F3A2F}"/>
          </ac:spMkLst>
        </pc:spChg>
        <pc:spChg chg="del mod">
          <ac:chgData name="Davis, Jeffrey H." userId="79189ec7-4306-4996-bbc5-b9fc610d8f5e" providerId="ADAL" clId="{BECC2DD9-1E2D-4BD3-B963-8BEB3ACD0445}" dt="2024-08-16T14:47:33.711" v="417" actId="478"/>
          <ac:spMkLst>
            <pc:docMk/>
            <pc:sldMk cId="2560814888" sldId="493"/>
            <ac:spMk id="3" creationId="{9C579285-071D-98E9-EB5C-BE4CCFB682FD}"/>
          </ac:spMkLst>
        </pc:spChg>
        <pc:spChg chg="mod">
          <ac:chgData name="Davis, Jeffrey H." userId="79189ec7-4306-4996-bbc5-b9fc610d8f5e" providerId="ADAL" clId="{BECC2DD9-1E2D-4BD3-B963-8BEB3ACD0445}" dt="2024-08-16T14:49:15.590" v="427" actId="962"/>
          <ac:spMkLst>
            <pc:docMk/>
            <pc:sldMk cId="2560814888" sldId="493"/>
            <ac:spMk id="5" creationId="{C2B11C61-082E-522F-B346-BC01A5981CE4}"/>
          </ac:spMkLst>
        </pc:spChg>
        <pc:spChg chg="add mod">
          <ac:chgData name="Davis, Jeffrey H." userId="79189ec7-4306-4996-bbc5-b9fc610d8f5e" providerId="ADAL" clId="{BECC2DD9-1E2D-4BD3-B963-8BEB3ACD0445}" dt="2024-08-16T14:53:09.651" v="435" actId="1035"/>
          <ac:spMkLst>
            <pc:docMk/>
            <pc:sldMk cId="2560814888" sldId="493"/>
            <ac:spMk id="6" creationId="{87995115-3BB7-00CE-84D7-3A0491A2D881}"/>
          </ac:spMkLst>
        </pc:spChg>
        <pc:spChg chg="mod">
          <ac:chgData name="Davis, Jeffrey H." userId="79189ec7-4306-4996-bbc5-b9fc610d8f5e" providerId="ADAL" clId="{BECC2DD9-1E2D-4BD3-B963-8BEB3ACD0445}" dt="2024-08-16T14:49:53.030" v="429" actId="962"/>
          <ac:spMkLst>
            <pc:docMk/>
            <pc:sldMk cId="2560814888" sldId="493"/>
            <ac:spMk id="7" creationId="{3C723DD8-263C-23AD-BDA1-1EDA1B1AE8B7}"/>
          </ac:spMkLst>
        </pc:spChg>
        <pc:picChg chg="mod">
          <ac:chgData name="Davis, Jeffrey H." userId="79189ec7-4306-4996-bbc5-b9fc610d8f5e" providerId="ADAL" clId="{BECC2DD9-1E2D-4BD3-B963-8BEB3ACD0445}" dt="2024-08-16T14:46:00.039" v="382" actId="962"/>
          <ac:picMkLst>
            <pc:docMk/>
            <pc:sldMk cId="2560814888" sldId="493"/>
            <ac:picMk id="11" creationId="{A62A0AE1-A205-D3BE-7FC8-516E7F7F33EE}"/>
          </ac:picMkLst>
        </pc:picChg>
      </pc:sldChg>
      <pc:sldChg chg="modSp">
        <pc:chgData name="Davis, Jeffrey H." userId="79189ec7-4306-4996-bbc5-b9fc610d8f5e" providerId="ADAL" clId="{BECC2DD9-1E2D-4BD3-B963-8BEB3ACD0445}" dt="2024-08-16T14:52:26.341" v="431" actId="962"/>
        <pc:sldMkLst>
          <pc:docMk/>
          <pc:sldMk cId="333523907" sldId="496"/>
        </pc:sldMkLst>
        <pc:spChg chg="mod">
          <ac:chgData name="Davis, Jeffrey H." userId="79189ec7-4306-4996-bbc5-b9fc610d8f5e" providerId="ADAL" clId="{BECC2DD9-1E2D-4BD3-B963-8BEB3ACD0445}" dt="2024-08-16T14:52:26.341" v="431" actId="962"/>
          <ac:spMkLst>
            <pc:docMk/>
            <pc:sldMk cId="333523907" sldId="496"/>
            <ac:spMk id="4" creationId="{8F0D5D57-D79F-C099-586C-8E32079A01CF}"/>
          </ac:spMkLst>
        </pc:spChg>
      </pc:sldChg>
      <pc:sldChg chg="modSp">
        <pc:chgData name="Davis, Jeffrey H." userId="79189ec7-4306-4996-bbc5-b9fc610d8f5e" providerId="ADAL" clId="{BECC2DD9-1E2D-4BD3-B963-8BEB3ACD0445}" dt="2024-08-16T14:53:19.582" v="436" actId="962"/>
        <pc:sldMkLst>
          <pc:docMk/>
          <pc:sldMk cId="2754088917" sldId="497"/>
        </pc:sldMkLst>
        <pc:spChg chg="mod">
          <ac:chgData name="Davis, Jeffrey H." userId="79189ec7-4306-4996-bbc5-b9fc610d8f5e" providerId="ADAL" clId="{BECC2DD9-1E2D-4BD3-B963-8BEB3ACD0445}" dt="2024-08-16T14:53:19.582" v="436" actId="962"/>
          <ac:spMkLst>
            <pc:docMk/>
            <pc:sldMk cId="2754088917" sldId="497"/>
            <ac:spMk id="5" creationId="{3DAFDDB4-CC40-387E-2A4B-35C04BB7FB4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A745814-31CC-40BC-BAFC-3ABA943ECCF1}" type="datetimeFigureOut">
              <a:rPr lang="en-US" smtClean="0"/>
              <a:t>8/16/2024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5F1197B-7459-445E-8A28-1B766074311F}" type="slidenum">
              <a:rPr lang="en-US" smtClean="0"/>
              <a:t>‹#›</a:t>
            </a:fld>
            <a:endParaRPr lang="en-US"/>
          </a:p>
        </p:txBody>
      </p:sp>
    </p:spTree>
    <p:extLst>
      <p:ext uri="{BB962C8B-B14F-4D97-AF65-F5344CB8AC3E}">
        <p14:creationId xmlns:p14="http://schemas.microsoft.com/office/powerpoint/2010/main" val="3583985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defTabSz="931774">
              <a:defRPr/>
            </a:pPr>
            <a:fld id="{452140A9-11FD-AB46-B99D-C1331D8D84D1}" type="slidenum">
              <a:rPr lang="en-US">
                <a:solidFill>
                  <a:prstClr val="black"/>
                </a:solidFill>
                <a:latin typeface="Calibri" panose="020F0502020204030204"/>
              </a:rPr>
              <a:pPr defTabSz="931774">
                <a:defRPr/>
              </a:pPr>
              <a:t>1</a:t>
            </a:fld>
            <a:endParaRPr lang="en-US">
              <a:solidFill>
                <a:prstClr val="black"/>
              </a:solidFill>
              <a:latin typeface="Calibri" panose="020F0502020204030204"/>
            </a:endParaRPr>
          </a:p>
        </p:txBody>
      </p:sp>
    </p:spTree>
    <p:extLst>
      <p:ext uri="{BB962C8B-B14F-4D97-AF65-F5344CB8AC3E}">
        <p14:creationId xmlns:p14="http://schemas.microsoft.com/office/powerpoint/2010/main" val="26609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5F1197B-7459-445E-8A28-1B766074311F}" type="slidenum">
              <a:rPr lang="en-US" smtClean="0"/>
              <a:t>2</a:t>
            </a:fld>
            <a:endParaRPr lang="en-US"/>
          </a:p>
        </p:txBody>
      </p:sp>
    </p:spTree>
    <p:extLst>
      <p:ext uri="{BB962C8B-B14F-4D97-AF65-F5344CB8AC3E}">
        <p14:creationId xmlns:p14="http://schemas.microsoft.com/office/powerpoint/2010/main" val="4066108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5F1197B-7459-445E-8A28-1B766074311F}" type="slidenum">
              <a:rPr lang="en-US" smtClean="0"/>
              <a:t>3</a:t>
            </a:fld>
            <a:endParaRPr lang="en-US"/>
          </a:p>
        </p:txBody>
      </p:sp>
    </p:spTree>
    <p:extLst>
      <p:ext uri="{BB962C8B-B14F-4D97-AF65-F5344CB8AC3E}">
        <p14:creationId xmlns:p14="http://schemas.microsoft.com/office/powerpoint/2010/main" val="3191082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5F1197B-7459-445E-8A28-1B766074311F}" type="slidenum">
              <a:rPr lang="en-US" smtClean="0"/>
              <a:t>4</a:t>
            </a:fld>
            <a:endParaRPr lang="en-US"/>
          </a:p>
        </p:txBody>
      </p:sp>
    </p:spTree>
    <p:extLst>
      <p:ext uri="{BB962C8B-B14F-4D97-AF65-F5344CB8AC3E}">
        <p14:creationId xmlns:p14="http://schemas.microsoft.com/office/powerpoint/2010/main" val="3383098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5F1197B-7459-445E-8A28-1B766074311F}" type="slidenum">
              <a:rPr lang="en-US" smtClean="0"/>
              <a:t>5</a:t>
            </a:fld>
            <a:endParaRPr lang="en-US"/>
          </a:p>
        </p:txBody>
      </p:sp>
    </p:spTree>
    <p:extLst>
      <p:ext uri="{BB962C8B-B14F-4D97-AF65-F5344CB8AC3E}">
        <p14:creationId xmlns:p14="http://schemas.microsoft.com/office/powerpoint/2010/main" val="558500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5F1197B-7459-445E-8A28-1B766074311F}" type="slidenum">
              <a:rPr lang="en-US" smtClean="0"/>
              <a:t>6</a:t>
            </a:fld>
            <a:endParaRPr lang="en-US"/>
          </a:p>
        </p:txBody>
      </p:sp>
    </p:spTree>
    <p:extLst>
      <p:ext uri="{BB962C8B-B14F-4D97-AF65-F5344CB8AC3E}">
        <p14:creationId xmlns:p14="http://schemas.microsoft.com/office/powerpoint/2010/main" val="1648388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5F1197B-7459-445E-8A28-1B766074311F}" type="slidenum">
              <a:rPr lang="en-US" smtClean="0"/>
              <a:t>7</a:t>
            </a:fld>
            <a:endParaRPr lang="en-US"/>
          </a:p>
        </p:txBody>
      </p:sp>
    </p:spTree>
    <p:extLst>
      <p:ext uri="{BB962C8B-B14F-4D97-AF65-F5344CB8AC3E}">
        <p14:creationId xmlns:p14="http://schemas.microsoft.com/office/powerpoint/2010/main" val="403260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5F1197B-7459-445E-8A28-1B766074311F}" type="slidenum">
              <a:rPr lang="en-US" smtClean="0"/>
              <a:t>8</a:t>
            </a:fld>
            <a:endParaRPr lang="en-US"/>
          </a:p>
        </p:txBody>
      </p:sp>
    </p:spTree>
    <p:extLst>
      <p:ext uri="{BB962C8B-B14F-4D97-AF65-F5344CB8AC3E}">
        <p14:creationId xmlns:p14="http://schemas.microsoft.com/office/powerpoint/2010/main" val="3752019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5F1197B-7459-445E-8A28-1B766074311F}" type="slidenum">
              <a:rPr lang="en-US" smtClean="0"/>
              <a:t>9</a:t>
            </a:fld>
            <a:endParaRPr lang="en-US"/>
          </a:p>
        </p:txBody>
      </p:sp>
    </p:spTree>
    <p:extLst>
      <p:ext uri="{BB962C8B-B14F-4D97-AF65-F5344CB8AC3E}">
        <p14:creationId xmlns:p14="http://schemas.microsoft.com/office/powerpoint/2010/main" val="22101574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BA Logo Slide">
    <p:spTree>
      <p:nvGrpSpPr>
        <p:cNvPr id="1" name=""/>
        <p:cNvGrpSpPr/>
        <p:nvPr/>
      </p:nvGrpSpPr>
      <p:grpSpPr>
        <a:xfrm>
          <a:off x="0" y="0"/>
          <a:ext cx="0" cy="0"/>
          <a:chOff x="0" y="0"/>
          <a:chExt cx="0" cy="0"/>
        </a:xfrm>
      </p:grpSpPr>
      <p:sp>
        <p:nvSpPr>
          <p:cNvPr id="6" name="Rectangle 5"/>
          <p:cNvSpPr/>
          <p:nvPr userDrawn="1"/>
        </p:nvSpPr>
        <p:spPr>
          <a:xfrm>
            <a:off x="0" y="0"/>
            <a:ext cx="12192000" cy="6858000"/>
          </a:xfrm>
          <a:prstGeom prst="rect">
            <a:avLst/>
          </a:prstGeom>
          <a:solidFill>
            <a:srgbClr val="003E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60417" y="1606514"/>
            <a:ext cx="4471167" cy="3644973"/>
          </a:xfrm>
          <a:prstGeom prst="rect">
            <a:avLst/>
          </a:prstGeom>
        </p:spPr>
      </p:pic>
    </p:spTree>
    <p:extLst>
      <p:ext uri="{BB962C8B-B14F-4D97-AF65-F5344CB8AC3E}">
        <p14:creationId xmlns:p14="http://schemas.microsoft.com/office/powerpoint/2010/main" val="868056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7026"/>
            <a:ext cx="10515600" cy="762528"/>
          </a:xfrm>
        </p:spPr>
        <p:txBody>
          <a:bodyPr/>
          <a:lstStyle/>
          <a:p>
            <a:r>
              <a:rPr lang="en-US"/>
              <a:t>Click to edit Master title style</a:t>
            </a:r>
          </a:p>
        </p:txBody>
      </p:sp>
      <p:sp>
        <p:nvSpPr>
          <p:cNvPr id="3" name="Content Placeholder 2"/>
          <p:cNvSpPr>
            <a:spLocks noGrp="1"/>
          </p:cNvSpPr>
          <p:nvPr>
            <p:ph sz="half" idx="1"/>
          </p:nvPr>
        </p:nvSpPr>
        <p:spPr>
          <a:xfrm>
            <a:off x="838200" y="1568825"/>
            <a:ext cx="5181600" cy="46081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568825"/>
            <a:ext cx="5181600" cy="46081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773E27-9D36-B645-8BBE-7A2B9B52A935}" type="datetime4">
              <a:rPr lang="en-US" smtClean="0">
                <a:solidFill>
                  <a:srgbClr val="1B1E29">
                    <a:tint val="75000"/>
                  </a:srgbClr>
                </a:solidFill>
              </a:rPr>
              <a:pPr/>
              <a:t>August 16, 2024</a:t>
            </a:fld>
            <a:endParaRPr lang="en-US">
              <a:solidFill>
                <a:srgbClr val="1B1E29">
                  <a:tint val="75000"/>
                </a:srgbClr>
              </a:solidFill>
            </a:endParaRPr>
          </a:p>
        </p:txBody>
      </p:sp>
      <p:sp>
        <p:nvSpPr>
          <p:cNvPr id="6" name="Footer Placeholder 5"/>
          <p:cNvSpPr>
            <a:spLocks noGrp="1"/>
          </p:cNvSpPr>
          <p:nvPr>
            <p:ph type="ftr" sz="quarter" idx="11"/>
          </p:nvPr>
        </p:nvSpPr>
        <p:spPr/>
        <p:txBody>
          <a:bodyPr/>
          <a:lstStyle/>
          <a:p>
            <a:endParaRPr lang="en-US">
              <a:solidFill>
                <a:srgbClr val="1B1E29">
                  <a:tint val="75000"/>
                </a:srgbClr>
              </a:solidFill>
            </a:endParaRPr>
          </a:p>
        </p:txBody>
      </p:sp>
      <p:sp>
        <p:nvSpPr>
          <p:cNvPr id="7" name="Slide Number Placeholder 6"/>
          <p:cNvSpPr>
            <a:spLocks noGrp="1"/>
          </p:cNvSpPr>
          <p:nvPr>
            <p:ph type="sldNum" sz="quarter" idx="12"/>
          </p:nvPr>
        </p:nvSpPr>
        <p:spPr/>
        <p:txBody>
          <a:bodyPr/>
          <a:lstStyle/>
          <a:p>
            <a:fld id="{B1AB44B9-F1EC-4F4B-88D4-413245C9CD3E}" type="slidenum">
              <a:rPr lang="en-US" smtClean="0">
                <a:solidFill>
                  <a:srgbClr val="1B1E29">
                    <a:tint val="75000"/>
                  </a:srgbClr>
                </a:solidFill>
              </a:rPr>
              <a:pPr/>
              <a:t>‹#›</a:t>
            </a:fld>
            <a:endParaRPr lang="en-US">
              <a:solidFill>
                <a:srgbClr val="1B1E29">
                  <a:tint val="75000"/>
                </a:srgbClr>
              </a:solidFill>
            </a:endParaRPr>
          </a:p>
        </p:txBody>
      </p:sp>
    </p:spTree>
    <p:extLst>
      <p:ext uri="{BB962C8B-B14F-4D97-AF65-F5344CB8AC3E}">
        <p14:creationId xmlns:p14="http://schemas.microsoft.com/office/powerpoint/2010/main" val="3201428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73996"/>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586908"/>
          </a:xfrm>
        </p:spPr>
        <p:txBody>
          <a:bodyPr anchor="b">
            <a:normAutofit/>
          </a:bodyPr>
          <a:lstStyle>
            <a:lvl1pPr marL="0" indent="0">
              <a:buNone/>
              <a:defRPr sz="2100" b="1">
                <a:solidFill>
                  <a:srgbClr val="898989"/>
                </a:solidFill>
              </a:defRPr>
            </a:lvl1pPr>
            <a:lvl2pPr marL="342875" indent="0">
              <a:buNone/>
              <a:defRPr sz="1500" b="1"/>
            </a:lvl2pPr>
            <a:lvl3pPr marL="685749" indent="0">
              <a:buNone/>
              <a:defRPr sz="1350" b="1"/>
            </a:lvl3pPr>
            <a:lvl4pPr marL="1028624" indent="0">
              <a:buNone/>
              <a:defRPr sz="1200" b="1"/>
            </a:lvl4pPr>
            <a:lvl5pPr marL="1371498" indent="0">
              <a:buNone/>
              <a:defRPr sz="1200" b="1"/>
            </a:lvl5pPr>
            <a:lvl6pPr marL="1714373" indent="0">
              <a:buNone/>
              <a:defRPr sz="1200" b="1"/>
            </a:lvl6pPr>
            <a:lvl7pPr marL="2057246" indent="0">
              <a:buNone/>
              <a:defRPr sz="1200" b="1"/>
            </a:lvl7pPr>
            <a:lvl8pPr marL="2400120" indent="0">
              <a:buNone/>
              <a:defRPr sz="1200" b="1"/>
            </a:lvl8pPr>
            <a:lvl9pPr marL="2742995" indent="0">
              <a:buNone/>
              <a:defRPr sz="12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586908"/>
          </a:xfrm>
        </p:spPr>
        <p:txBody>
          <a:bodyPr anchor="b">
            <a:normAutofit/>
          </a:bodyPr>
          <a:lstStyle>
            <a:lvl1pPr marL="0" indent="0">
              <a:buNone/>
              <a:defRPr sz="2100" b="1">
                <a:solidFill>
                  <a:srgbClr val="898989"/>
                </a:solidFill>
              </a:defRPr>
            </a:lvl1pPr>
            <a:lvl2pPr marL="342875" indent="0">
              <a:buNone/>
              <a:defRPr sz="1500" b="1"/>
            </a:lvl2pPr>
            <a:lvl3pPr marL="685749" indent="0">
              <a:buNone/>
              <a:defRPr sz="1350" b="1"/>
            </a:lvl3pPr>
            <a:lvl4pPr marL="1028624" indent="0">
              <a:buNone/>
              <a:defRPr sz="1200" b="1"/>
            </a:lvl4pPr>
            <a:lvl5pPr marL="1371498" indent="0">
              <a:buNone/>
              <a:defRPr sz="1200" b="1"/>
            </a:lvl5pPr>
            <a:lvl6pPr marL="1714373" indent="0">
              <a:buNone/>
              <a:defRPr sz="1200" b="1"/>
            </a:lvl6pPr>
            <a:lvl7pPr marL="2057246" indent="0">
              <a:buNone/>
              <a:defRPr sz="1200" b="1"/>
            </a:lvl7pPr>
            <a:lvl8pPr marL="2400120" indent="0">
              <a:buNone/>
              <a:defRPr sz="1200" b="1"/>
            </a:lvl8pPr>
            <a:lvl9pPr marL="2742995" indent="0">
              <a:buNone/>
              <a:defRPr sz="1200" b="1"/>
            </a:lvl9pPr>
          </a:lstStyle>
          <a:p>
            <a:pPr lvl="0"/>
            <a:r>
              <a:rPr lang="en-US"/>
              <a:t>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B1F02B-F0FB-0A4F-BFD9-D3256C53A202}" type="datetime4">
              <a:rPr lang="en-US" smtClean="0">
                <a:solidFill>
                  <a:srgbClr val="1B1E29">
                    <a:tint val="75000"/>
                  </a:srgbClr>
                </a:solidFill>
              </a:rPr>
              <a:pPr/>
              <a:t>August 16, 2024</a:t>
            </a:fld>
            <a:endParaRPr lang="en-US">
              <a:solidFill>
                <a:srgbClr val="1B1E29">
                  <a:tint val="75000"/>
                </a:srgbClr>
              </a:solidFill>
            </a:endParaRPr>
          </a:p>
        </p:txBody>
      </p:sp>
      <p:sp>
        <p:nvSpPr>
          <p:cNvPr id="8" name="Footer Placeholder 7"/>
          <p:cNvSpPr>
            <a:spLocks noGrp="1"/>
          </p:cNvSpPr>
          <p:nvPr>
            <p:ph type="ftr" sz="quarter" idx="11"/>
          </p:nvPr>
        </p:nvSpPr>
        <p:spPr/>
        <p:txBody>
          <a:bodyPr/>
          <a:lstStyle/>
          <a:p>
            <a:endParaRPr lang="en-US">
              <a:solidFill>
                <a:srgbClr val="1B1E29">
                  <a:tint val="75000"/>
                </a:srgbClr>
              </a:solidFill>
            </a:endParaRPr>
          </a:p>
        </p:txBody>
      </p:sp>
      <p:sp>
        <p:nvSpPr>
          <p:cNvPr id="9" name="Slide Number Placeholder 8"/>
          <p:cNvSpPr>
            <a:spLocks noGrp="1"/>
          </p:cNvSpPr>
          <p:nvPr>
            <p:ph type="sldNum" sz="quarter" idx="12"/>
          </p:nvPr>
        </p:nvSpPr>
        <p:spPr/>
        <p:txBody>
          <a:bodyPr/>
          <a:lstStyle/>
          <a:p>
            <a:fld id="{B1AB44B9-F1EC-4F4B-88D4-413245C9CD3E}" type="slidenum">
              <a:rPr lang="en-US" smtClean="0">
                <a:solidFill>
                  <a:srgbClr val="1B1E29">
                    <a:tint val="75000"/>
                  </a:srgbClr>
                </a:solidFill>
              </a:rPr>
              <a:pPr/>
              <a:t>‹#›</a:t>
            </a:fld>
            <a:endParaRPr lang="en-US">
              <a:solidFill>
                <a:srgbClr val="1B1E29">
                  <a:tint val="75000"/>
                </a:srgbClr>
              </a:solidFill>
            </a:endParaRPr>
          </a:p>
        </p:txBody>
      </p:sp>
    </p:spTree>
    <p:extLst>
      <p:ext uri="{BB962C8B-B14F-4D97-AF65-F5344CB8AC3E}">
        <p14:creationId xmlns:p14="http://schemas.microsoft.com/office/powerpoint/2010/main" val="14039248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B6C03B-1ECF-324C-BC62-0687230E677D}" type="datetime4">
              <a:rPr lang="en-US" smtClean="0">
                <a:solidFill>
                  <a:srgbClr val="1B1E29">
                    <a:tint val="75000"/>
                  </a:srgbClr>
                </a:solidFill>
              </a:rPr>
              <a:pPr/>
              <a:t>August 16, 2024</a:t>
            </a:fld>
            <a:endParaRPr lang="en-US">
              <a:solidFill>
                <a:srgbClr val="1B1E29">
                  <a:tint val="75000"/>
                </a:srgbClr>
              </a:solidFill>
            </a:endParaRPr>
          </a:p>
        </p:txBody>
      </p:sp>
      <p:sp>
        <p:nvSpPr>
          <p:cNvPr id="4" name="Footer Placeholder 3"/>
          <p:cNvSpPr>
            <a:spLocks noGrp="1"/>
          </p:cNvSpPr>
          <p:nvPr>
            <p:ph type="ftr" sz="quarter" idx="11"/>
          </p:nvPr>
        </p:nvSpPr>
        <p:spPr/>
        <p:txBody>
          <a:bodyPr/>
          <a:lstStyle/>
          <a:p>
            <a:endParaRPr lang="en-US">
              <a:solidFill>
                <a:srgbClr val="1B1E29">
                  <a:tint val="75000"/>
                </a:srgbClr>
              </a:solidFill>
            </a:endParaRPr>
          </a:p>
        </p:txBody>
      </p:sp>
      <p:sp>
        <p:nvSpPr>
          <p:cNvPr id="5" name="Slide Number Placeholder 4"/>
          <p:cNvSpPr>
            <a:spLocks noGrp="1"/>
          </p:cNvSpPr>
          <p:nvPr>
            <p:ph type="sldNum" sz="quarter" idx="12"/>
          </p:nvPr>
        </p:nvSpPr>
        <p:spPr/>
        <p:txBody>
          <a:bodyPr/>
          <a:lstStyle/>
          <a:p>
            <a:fld id="{B1AB44B9-F1EC-4F4B-88D4-413245C9CD3E}" type="slidenum">
              <a:rPr lang="en-US" smtClean="0">
                <a:solidFill>
                  <a:srgbClr val="1B1E29">
                    <a:tint val="75000"/>
                  </a:srgbClr>
                </a:solidFill>
              </a:rPr>
              <a:pPr/>
              <a:t>‹#›</a:t>
            </a:fld>
            <a:endParaRPr lang="en-US">
              <a:solidFill>
                <a:srgbClr val="1B1E29">
                  <a:tint val="75000"/>
                </a:srgbClr>
              </a:solidFill>
            </a:endParaRPr>
          </a:p>
        </p:txBody>
      </p:sp>
    </p:spTree>
    <p:extLst>
      <p:ext uri="{BB962C8B-B14F-4D97-AF65-F5344CB8AC3E}">
        <p14:creationId xmlns:p14="http://schemas.microsoft.com/office/powerpoint/2010/main" val="4124427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2FA99-F507-8E4B-ABBC-A3B8BC89266F}" type="datetime4">
              <a:rPr lang="en-US" smtClean="0">
                <a:solidFill>
                  <a:srgbClr val="1B1E29">
                    <a:tint val="75000"/>
                  </a:srgbClr>
                </a:solidFill>
              </a:rPr>
              <a:pPr/>
              <a:t>August 16, 2024</a:t>
            </a:fld>
            <a:endParaRPr lang="en-US">
              <a:solidFill>
                <a:srgbClr val="1B1E29">
                  <a:tint val="75000"/>
                </a:srgbClr>
              </a:solidFill>
            </a:endParaRPr>
          </a:p>
        </p:txBody>
      </p:sp>
      <p:sp>
        <p:nvSpPr>
          <p:cNvPr id="3" name="Footer Placeholder 2"/>
          <p:cNvSpPr>
            <a:spLocks noGrp="1"/>
          </p:cNvSpPr>
          <p:nvPr>
            <p:ph type="ftr" sz="quarter" idx="11"/>
          </p:nvPr>
        </p:nvSpPr>
        <p:spPr/>
        <p:txBody>
          <a:bodyPr/>
          <a:lstStyle/>
          <a:p>
            <a:endParaRPr lang="en-US">
              <a:solidFill>
                <a:srgbClr val="1B1E29">
                  <a:tint val="75000"/>
                </a:srgbClr>
              </a:solidFill>
            </a:endParaRPr>
          </a:p>
        </p:txBody>
      </p:sp>
      <p:sp>
        <p:nvSpPr>
          <p:cNvPr id="4" name="Slide Number Placeholder 3"/>
          <p:cNvSpPr>
            <a:spLocks noGrp="1"/>
          </p:cNvSpPr>
          <p:nvPr>
            <p:ph type="sldNum" sz="quarter" idx="12"/>
          </p:nvPr>
        </p:nvSpPr>
        <p:spPr/>
        <p:txBody>
          <a:bodyPr/>
          <a:lstStyle/>
          <a:p>
            <a:fld id="{B1AB44B9-F1EC-4F4B-88D4-413245C9CD3E}" type="slidenum">
              <a:rPr lang="en-US" smtClean="0">
                <a:solidFill>
                  <a:srgbClr val="1B1E29">
                    <a:tint val="75000"/>
                  </a:srgbClr>
                </a:solidFill>
              </a:rPr>
              <a:pPr/>
              <a:t>‹#›</a:t>
            </a:fld>
            <a:endParaRPr lang="en-US">
              <a:solidFill>
                <a:srgbClr val="1B1E29">
                  <a:tint val="75000"/>
                </a:srgbClr>
              </a:solidFill>
            </a:endParaRPr>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8" name="Picture Placeholder 7"/>
          <p:cNvSpPr>
            <a:spLocks noGrp="1"/>
          </p:cNvSpPr>
          <p:nvPr>
            <p:ph type="pic" sz="quarter" idx="13"/>
          </p:nvPr>
        </p:nvSpPr>
        <p:spPr>
          <a:xfrm>
            <a:off x="0" y="0"/>
            <a:ext cx="12192000" cy="6858000"/>
          </a:xfrm>
        </p:spPr>
        <p:txBody>
          <a:bodyPr/>
          <a:lstStyle/>
          <a:p>
            <a:r>
              <a:rPr lang="en-US"/>
              <a:t>Click icon to add picture</a:t>
            </a:r>
          </a:p>
        </p:txBody>
      </p:sp>
    </p:spTree>
    <p:extLst>
      <p:ext uri="{BB962C8B-B14F-4D97-AF65-F5344CB8AC3E}">
        <p14:creationId xmlns:p14="http://schemas.microsoft.com/office/powerpoint/2010/main" val="11118216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33"/>
            <a:ext cx="3932237" cy="1224275"/>
          </a:xfrm>
        </p:spPr>
        <p:txBody>
          <a:bodyPr anchor="t">
            <a:normAutofit/>
          </a:bodyPr>
          <a:lstStyle>
            <a:lvl1pPr algn="l">
              <a:defRPr sz="27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200" b="1">
                <a:solidFill>
                  <a:srgbClr val="898989"/>
                </a:solidFill>
              </a:defRPr>
            </a:lvl1pPr>
            <a:lvl2pPr marL="342875" indent="0">
              <a:buNone/>
              <a:defRPr sz="1050"/>
            </a:lvl2pPr>
            <a:lvl3pPr marL="685749" indent="0">
              <a:buNone/>
              <a:defRPr sz="900"/>
            </a:lvl3pPr>
            <a:lvl4pPr marL="1028624" indent="0">
              <a:buNone/>
              <a:defRPr sz="750"/>
            </a:lvl4pPr>
            <a:lvl5pPr marL="1371498" indent="0">
              <a:buNone/>
              <a:defRPr sz="750"/>
            </a:lvl5pPr>
            <a:lvl6pPr marL="1714373" indent="0">
              <a:buNone/>
              <a:defRPr sz="750"/>
            </a:lvl6pPr>
            <a:lvl7pPr marL="2057246" indent="0">
              <a:buNone/>
              <a:defRPr sz="750"/>
            </a:lvl7pPr>
            <a:lvl8pPr marL="2400120" indent="0">
              <a:buNone/>
              <a:defRPr sz="750"/>
            </a:lvl8pPr>
            <a:lvl9pPr marL="2742995"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0803C8E-ED71-CF4A-92C6-E7239BE1B2FF}" type="datetime4">
              <a:rPr lang="en-US" smtClean="0">
                <a:solidFill>
                  <a:srgbClr val="1B1E29">
                    <a:tint val="75000"/>
                  </a:srgbClr>
                </a:solidFill>
              </a:rPr>
              <a:pPr/>
              <a:t>August 16, 2024</a:t>
            </a:fld>
            <a:endParaRPr lang="en-US">
              <a:solidFill>
                <a:srgbClr val="1B1E29">
                  <a:tint val="75000"/>
                </a:srgbClr>
              </a:solidFill>
            </a:endParaRPr>
          </a:p>
        </p:txBody>
      </p:sp>
      <p:sp>
        <p:nvSpPr>
          <p:cNvPr id="6" name="Footer Placeholder 5"/>
          <p:cNvSpPr>
            <a:spLocks noGrp="1"/>
          </p:cNvSpPr>
          <p:nvPr>
            <p:ph type="ftr" sz="quarter" idx="11"/>
          </p:nvPr>
        </p:nvSpPr>
        <p:spPr/>
        <p:txBody>
          <a:bodyPr/>
          <a:lstStyle/>
          <a:p>
            <a:endParaRPr lang="en-US">
              <a:solidFill>
                <a:srgbClr val="1B1E29">
                  <a:tint val="75000"/>
                </a:srgbClr>
              </a:solidFill>
            </a:endParaRPr>
          </a:p>
        </p:txBody>
      </p:sp>
      <p:sp>
        <p:nvSpPr>
          <p:cNvPr id="7" name="Slide Number Placeholder 6"/>
          <p:cNvSpPr>
            <a:spLocks noGrp="1"/>
          </p:cNvSpPr>
          <p:nvPr>
            <p:ph type="sldNum" sz="quarter" idx="12"/>
          </p:nvPr>
        </p:nvSpPr>
        <p:spPr/>
        <p:txBody>
          <a:bodyPr/>
          <a:lstStyle/>
          <a:p>
            <a:fld id="{B1AB44B9-F1EC-4F4B-88D4-413245C9CD3E}" type="slidenum">
              <a:rPr lang="en-US" smtClean="0">
                <a:solidFill>
                  <a:srgbClr val="1B1E29">
                    <a:tint val="75000"/>
                  </a:srgbClr>
                </a:solidFill>
              </a:rPr>
              <a:pPr/>
              <a:t>‹#›</a:t>
            </a:fld>
            <a:endParaRPr lang="en-US">
              <a:solidFill>
                <a:srgbClr val="1B1E29">
                  <a:tint val="75000"/>
                </a:srgbClr>
              </a:solidFill>
            </a:endParaRPr>
          </a:p>
        </p:txBody>
      </p:sp>
    </p:spTree>
    <p:extLst>
      <p:ext uri="{BB962C8B-B14F-4D97-AF65-F5344CB8AC3E}">
        <p14:creationId xmlns:p14="http://schemas.microsoft.com/office/powerpoint/2010/main" val="15733153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33"/>
            <a:ext cx="6172200" cy="4873625"/>
          </a:xfrm>
        </p:spPr>
        <p:txBody>
          <a:bodyPr/>
          <a:lstStyle>
            <a:lvl1pPr marL="0" indent="0">
              <a:buNone/>
              <a:defRPr sz="2400"/>
            </a:lvl1pPr>
            <a:lvl2pPr marL="342875" indent="0">
              <a:buNone/>
              <a:defRPr sz="2100"/>
            </a:lvl2pPr>
            <a:lvl3pPr marL="685749" indent="0">
              <a:buNone/>
              <a:defRPr sz="1800"/>
            </a:lvl3pPr>
            <a:lvl4pPr marL="1028624" indent="0">
              <a:buNone/>
              <a:defRPr sz="1500"/>
            </a:lvl4pPr>
            <a:lvl5pPr marL="1371498" indent="0">
              <a:buNone/>
              <a:defRPr sz="1500"/>
            </a:lvl5pPr>
            <a:lvl6pPr marL="1714373" indent="0">
              <a:buNone/>
              <a:defRPr sz="1500"/>
            </a:lvl6pPr>
            <a:lvl7pPr marL="2057246" indent="0">
              <a:buNone/>
              <a:defRPr sz="1500"/>
            </a:lvl7pPr>
            <a:lvl8pPr marL="2400120" indent="0">
              <a:buNone/>
              <a:defRPr sz="1500"/>
            </a:lvl8pPr>
            <a:lvl9pPr marL="2742995" indent="0">
              <a:buNone/>
              <a:defRPr sz="1500"/>
            </a:lvl9pPr>
          </a:lstStyle>
          <a:p>
            <a:r>
              <a:rPr lang="en-US"/>
              <a:t>Click icon to add picture</a:t>
            </a:r>
          </a:p>
        </p:txBody>
      </p:sp>
      <p:sp>
        <p:nvSpPr>
          <p:cNvPr id="5" name="Date Placeholder 4"/>
          <p:cNvSpPr>
            <a:spLocks noGrp="1"/>
          </p:cNvSpPr>
          <p:nvPr>
            <p:ph type="dt" sz="half" idx="10"/>
          </p:nvPr>
        </p:nvSpPr>
        <p:spPr/>
        <p:txBody>
          <a:bodyPr/>
          <a:lstStyle/>
          <a:p>
            <a:fld id="{5C63769D-CC2F-864E-9501-A077951EC7AD}" type="datetime4">
              <a:rPr lang="en-US" smtClean="0">
                <a:solidFill>
                  <a:srgbClr val="1B1E29">
                    <a:tint val="75000"/>
                  </a:srgbClr>
                </a:solidFill>
              </a:rPr>
              <a:pPr/>
              <a:t>August 16, 2024</a:t>
            </a:fld>
            <a:endParaRPr lang="en-US">
              <a:solidFill>
                <a:srgbClr val="1B1E29">
                  <a:tint val="75000"/>
                </a:srgbClr>
              </a:solidFill>
            </a:endParaRPr>
          </a:p>
        </p:txBody>
      </p:sp>
      <p:sp>
        <p:nvSpPr>
          <p:cNvPr id="6" name="Footer Placeholder 5"/>
          <p:cNvSpPr>
            <a:spLocks noGrp="1"/>
          </p:cNvSpPr>
          <p:nvPr>
            <p:ph type="ftr" sz="quarter" idx="11"/>
          </p:nvPr>
        </p:nvSpPr>
        <p:spPr/>
        <p:txBody>
          <a:bodyPr/>
          <a:lstStyle/>
          <a:p>
            <a:endParaRPr lang="en-US">
              <a:solidFill>
                <a:srgbClr val="1B1E29">
                  <a:tint val="75000"/>
                </a:srgbClr>
              </a:solidFill>
            </a:endParaRPr>
          </a:p>
        </p:txBody>
      </p:sp>
      <p:sp>
        <p:nvSpPr>
          <p:cNvPr id="7" name="Slide Number Placeholder 6"/>
          <p:cNvSpPr>
            <a:spLocks noGrp="1"/>
          </p:cNvSpPr>
          <p:nvPr>
            <p:ph type="sldNum" sz="quarter" idx="12"/>
          </p:nvPr>
        </p:nvSpPr>
        <p:spPr/>
        <p:txBody>
          <a:bodyPr/>
          <a:lstStyle/>
          <a:p>
            <a:fld id="{B1AB44B9-F1EC-4F4B-88D4-413245C9CD3E}" type="slidenum">
              <a:rPr lang="en-US" smtClean="0">
                <a:solidFill>
                  <a:srgbClr val="1B1E29">
                    <a:tint val="75000"/>
                  </a:srgbClr>
                </a:solidFill>
              </a:rPr>
              <a:pPr/>
              <a:t>‹#›</a:t>
            </a:fld>
            <a:endParaRPr lang="en-US">
              <a:solidFill>
                <a:srgbClr val="1B1E29">
                  <a:tint val="75000"/>
                </a:srgbClr>
              </a:solidFill>
            </a:endParaRPr>
          </a:p>
        </p:txBody>
      </p:sp>
      <p:sp>
        <p:nvSpPr>
          <p:cNvPr id="8" name="Title 1"/>
          <p:cNvSpPr>
            <a:spLocks noGrp="1"/>
          </p:cNvSpPr>
          <p:nvPr>
            <p:ph type="title"/>
          </p:nvPr>
        </p:nvSpPr>
        <p:spPr>
          <a:xfrm>
            <a:off x="839788" y="987433"/>
            <a:ext cx="3932237" cy="1224275"/>
          </a:xfrm>
        </p:spPr>
        <p:txBody>
          <a:bodyPr anchor="t">
            <a:normAutofit/>
          </a:bodyPr>
          <a:lstStyle>
            <a:lvl1pPr algn="l">
              <a:defRPr sz="2700"/>
            </a:lvl1pPr>
          </a:lstStyle>
          <a:p>
            <a:r>
              <a:rPr lang="en-US"/>
              <a:t>Click to edit Master title style</a:t>
            </a:r>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200" b="1">
                <a:solidFill>
                  <a:srgbClr val="898989"/>
                </a:solidFill>
              </a:defRPr>
            </a:lvl1pPr>
            <a:lvl2pPr marL="342875" indent="0">
              <a:buNone/>
              <a:defRPr sz="1050"/>
            </a:lvl2pPr>
            <a:lvl3pPr marL="685749" indent="0">
              <a:buNone/>
              <a:defRPr sz="900"/>
            </a:lvl3pPr>
            <a:lvl4pPr marL="1028624" indent="0">
              <a:buNone/>
              <a:defRPr sz="750"/>
            </a:lvl4pPr>
            <a:lvl5pPr marL="1371498" indent="0">
              <a:buNone/>
              <a:defRPr sz="750"/>
            </a:lvl5pPr>
            <a:lvl6pPr marL="1714373" indent="0">
              <a:buNone/>
              <a:defRPr sz="750"/>
            </a:lvl6pPr>
            <a:lvl7pPr marL="2057246" indent="0">
              <a:buNone/>
              <a:defRPr sz="750"/>
            </a:lvl7pPr>
            <a:lvl8pPr marL="2400120" indent="0">
              <a:buNone/>
              <a:defRPr sz="750"/>
            </a:lvl8pPr>
            <a:lvl9pPr marL="2742995" indent="0">
              <a:buNone/>
              <a:defRPr sz="750"/>
            </a:lvl9pPr>
          </a:lstStyle>
          <a:p>
            <a:pPr lvl="0"/>
            <a:r>
              <a:rPr lang="en-US"/>
              <a:t>Edit Master text styles</a:t>
            </a:r>
          </a:p>
        </p:txBody>
      </p:sp>
    </p:spTree>
    <p:extLst>
      <p:ext uri="{BB962C8B-B14F-4D97-AF65-F5344CB8AC3E}">
        <p14:creationId xmlns:p14="http://schemas.microsoft.com/office/powerpoint/2010/main" val="480563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3E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6000" spc="-225">
                <a:solidFill>
                  <a:schemeClr val="bg1"/>
                </a:solidFill>
              </a:defRPr>
            </a:lvl1pPr>
          </a:lstStyle>
          <a:p>
            <a:r>
              <a:rPr lang="en-US"/>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350">
                <a:solidFill>
                  <a:schemeClr val="bg1"/>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p>
        </p:txBody>
      </p:sp>
      <p:sp>
        <p:nvSpPr>
          <p:cNvPr id="8" name="Text Placeholder 7"/>
          <p:cNvSpPr>
            <a:spLocks noGrp="1"/>
          </p:cNvSpPr>
          <p:nvPr>
            <p:ph type="body" sz="quarter" idx="10" hasCustomPrompt="1"/>
          </p:nvPr>
        </p:nvSpPr>
        <p:spPr>
          <a:xfrm>
            <a:off x="1524000" y="3748096"/>
            <a:ext cx="9144000" cy="1646237"/>
          </a:xfrm>
        </p:spPr>
        <p:txBody>
          <a:bodyPr>
            <a:noAutofit/>
          </a:bodyPr>
          <a:lstStyle>
            <a:lvl1pPr marL="0" indent="0" algn="ctr">
              <a:buNone/>
              <a:defRPr sz="2400" b="1">
                <a:solidFill>
                  <a:schemeClr val="bg1">
                    <a:lumMod val="65000"/>
                  </a:schemeClr>
                </a:solidFill>
              </a:defRPr>
            </a:lvl1pPr>
            <a:lvl2pPr marL="342875" indent="0" algn="ctr">
              <a:buNone/>
              <a:defRPr sz="2400" b="1">
                <a:solidFill>
                  <a:srgbClr val="898989"/>
                </a:solidFill>
              </a:defRPr>
            </a:lvl2pPr>
            <a:lvl3pPr marL="685749" indent="0" algn="ctr">
              <a:buNone/>
              <a:defRPr sz="2400" b="1">
                <a:solidFill>
                  <a:srgbClr val="898989"/>
                </a:solidFill>
              </a:defRPr>
            </a:lvl3pPr>
            <a:lvl4pPr marL="1028624" indent="0" algn="ctr">
              <a:buNone/>
              <a:defRPr sz="2400" b="1">
                <a:solidFill>
                  <a:srgbClr val="898989"/>
                </a:solidFill>
              </a:defRPr>
            </a:lvl4pPr>
            <a:lvl5pPr marL="1371498" indent="0" algn="ctr">
              <a:buNone/>
              <a:defRPr sz="2400" b="1">
                <a:solidFill>
                  <a:srgbClr val="898989"/>
                </a:solidFill>
              </a:defRPr>
            </a:lvl5pPr>
          </a:lstStyle>
          <a:p>
            <a:pPr lvl="0"/>
            <a:r>
              <a:rPr lang="en-US"/>
              <a:t>Click to edit Master subtitle styles</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9784" y="692797"/>
            <a:ext cx="3212432" cy="661760"/>
          </a:xfrm>
          <a:prstGeom prst="rect">
            <a:avLst/>
          </a:prstGeom>
        </p:spPr>
      </p:pic>
    </p:spTree>
    <p:extLst>
      <p:ext uri="{BB962C8B-B14F-4D97-AF65-F5344CB8AC3E}">
        <p14:creationId xmlns:p14="http://schemas.microsoft.com/office/powerpoint/2010/main" val="3682435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2 lines)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3E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6000" spc="-225">
                <a:solidFill>
                  <a:schemeClr val="bg1"/>
                </a:solidFill>
              </a:defRPr>
            </a:lvl1pPr>
          </a:lstStyle>
          <a:p>
            <a:r>
              <a:rPr lang="en-US"/>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350">
                <a:solidFill>
                  <a:schemeClr val="bg1"/>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p>
        </p:txBody>
      </p:sp>
      <p:sp>
        <p:nvSpPr>
          <p:cNvPr id="8" name="Text Placeholder 7"/>
          <p:cNvSpPr>
            <a:spLocks noGrp="1"/>
          </p:cNvSpPr>
          <p:nvPr>
            <p:ph type="body" sz="quarter" idx="10" hasCustomPrompt="1"/>
          </p:nvPr>
        </p:nvSpPr>
        <p:spPr>
          <a:xfrm>
            <a:off x="1524000" y="4327263"/>
            <a:ext cx="9144000" cy="1646237"/>
          </a:xfrm>
        </p:spPr>
        <p:txBody>
          <a:bodyPr>
            <a:noAutofit/>
          </a:bodyPr>
          <a:lstStyle>
            <a:lvl1pPr marL="0" indent="0" algn="ctr">
              <a:buNone/>
              <a:defRPr sz="2400" b="1">
                <a:solidFill>
                  <a:schemeClr val="bg1">
                    <a:lumMod val="65000"/>
                  </a:schemeClr>
                </a:solidFill>
              </a:defRPr>
            </a:lvl1pPr>
            <a:lvl2pPr marL="342875" indent="0" algn="ctr">
              <a:buNone/>
              <a:defRPr sz="2400" b="1">
                <a:solidFill>
                  <a:srgbClr val="898989"/>
                </a:solidFill>
              </a:defRPr>
            </a:lvl2pPr>
            <a:lvl3pPr marL="685749" indent="0" algn="ctr">
              <a:buNone/>
              <a:defRPr sz="2400" b="1">
                <a:solidFill>
                  <a:srgbClr val="898989"/>
                </a:solidFill>
              </a:defRPr>
            </a:lvl3pPr>
            <a:lvl4pPr marL="1028624" indent="0" algn="ctr">
              <a:buNone/>
              <a:defRPr sz="2400" b="1">
                <a:solidFill>
                  <a:srgbClr val="898989"/>
                </a:solidFill>
              </a:defRPr>
            </a:lvl4pPr>
            <a:lvl5pPr marL="1371498" indent="0" algn="ctr">
              <a:buNone/>
              <a:defRPr sz="2400" b="1">
                <a:solidFill>
                  <a:srgbClr val="898989"/>
                </a:solidFill>
              </a:defRPr>
            </a:lvl5pPr>
          </a:lstStyle>
          <a:p>
            <a:pPr lvl="0"/>
            <a:r>
              <a:rPr lang="en-US"/>
              <a:t>Click to edit Master subtitle styles</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9784" y="692797"/>
            <a:ext cx="3212432" cy="661760"/>
          </a:xfrm>
          <a:prstGeom prst="rect">
            <a:avLst/>
          </a:prstGeom>
        </p:spPr>
      </p:pic>
    </p:spTree>
    <p:extLst>
      <p:ext uri="{BB962C8B-B14F-4D97-AF65-F5344CB8AC3E}">
        <p14:creationId xmlns:p14="http://schemas.microsoft.com/office/powerpoint/2010/main" val="1625798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6000" spc="-225">
                <a:solidFill>
                  <a:srgbClr val="003F80"/>
                </a:solidFill>
              </a:defRPr>
            </a:lvl1pPr>
          </a:lstStyle>
          <a:p>
            <a:r>
              <a:rPr lang="en-US"/>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350">
                <a:solidFill>
                  <a:srgbClr val="003F80"/>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p>
        </p:txBody>
      </p:sp>
      <p:sp>
        <p:nvSpPr>
          <p:cNvPr id="9" name="Text Placeholder 7"/>
          <p:cNvSpPr>
            <a:spLocks noGrp="1"/>
          </p:cNvSpPr>
          <p:nvPr>
            <p:ph type="body" sz="quarter" idx="10" hasCustomPrompt="1"/>
          </p:nvPr>
        </p:nvSpPr>
        <p:spPr>
          <a:xfrm>
            <a:off x="1524000" y="3748096"/>
            <a:ext cx="9144000" cy="1646237"/>
          </a:xfrm>
        </p:spPr>
        <p:txBody>
          <a:bodyPr>
            <a:noAutofit/>
          </a:bodyPr>
          <a:lstStyle>
            <a:lvl1pPr marL="0" indent="0" algn="ctr">
              <a:buNone/>
              <a:defRPr sz="2400" b="1">
                <a:solidFill>
                  <a:schemeClr val="bg1">
                    <a:lumMod val="65000"/>
                  </a:schemeClr>
                </a:solidFill>
              </a:defRPr>
            </a:lvl1pPr>
            <a:lvl2pPr marL="342875" indent="0" algn="ctr">
              <a:buNone/>
              <a:defRPr sz="2400" b="1">
                <a:solidFill>
                  <a:srgbClr val="898989"/>
                </a:solidFill>
              </a:defRPr>
            </a:lvl2pPr>
            <a:lvl3pPr marL="685749" indent="0" algn="ctr">
              <a:buNone/>
              <a:defRPr sz="2400" b="1">
                <a:solidFill>
                  <a:srgbClr val="898989"/>
                </a:solidFill>
              </a:defRPr>
            </a:lvl3pPr>
            <a:lvl4pPr marL="1028624" indent="0" algn="ctr">
              <a:buNone/>
              <a:defRPr sz="2400" b="1">
                <a:solidFill>
                  <a:srgbClr val="898989"/>
                </a:solidFill>
              </a:defRPr>
            </a:lvl4pPr>
            <a:lvl5pPr marL="1371498" indent="0" algn="ctr">
              <a:buNone/>
              <a:defRPr sz="2400" b="1">
                <a:solidFill>
                  <a:srgbClr val="898989"/>
                </a:solidFill>
              </a:defRPr>
            </a:lvl5pPr>
          </a:lstStyle>
          <a:p>
            <a:pPr lvl="0"/>
            <a:r>
              <a:rPr lang="en-US"/>
              <a:t>Click to edit Master subtitle styles</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90731" y="699244"/>
            <a:ext cx="3210535" cy="661370"/>
          </a:xfrm>
          <a:prstGeom prst="rect">
            <a:avLst/>
          </a:prstGeom>
        </p:spPr>
      </p:pic>
    </p:spTree>
    <p:extLst>
      <p:ext uri="{BB962C8B-B14F-4D97-AF65-F5344CB8AC3E}">
        <p14:creationId xmlns:p14="http://schemas.microsoft.com/office/powerpoint/2010/main" val="3075997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6000" spc="-225">
                <a:solidFill>
                  <a:srgbClr val="003F80"/>
                </a:solidFill>
              </a:defRPr>
            </a:lvl1pPr>
          </a:lstStyle>
          <a:p>
            <a:r>
              <a:rPr lang="en-US"/>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350">
                <a:solidFill>
                  <a:srgbClr val="003F80"/>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p>
        </p:txBody>
      </p:sp>
      <p:sp>
        <p:nvSpPr>
          <p:cNvPr id="9" name="Text Placeholder 7"/>
          <p:cNvSpPr>
            <a:spLocks noGrp="1"/>
          </p:cNvSpPr>
          <p:nvPr>
            <p:ph type="body" sz="quarter" idx="10" hasCustomPrompt="1"/>
          </p:nvPr>
        </p:nvSpPr>
        <p:spPr>
          <a:xfrm>
            <a:off x="1524000" y="4327263"/>
            <a:ext cx="9144000" cy="1646237"/>
          </a:xfrm>
        </p:spPr>
        <p:txBody>
          <a:bodyPr>
            <a:noAutofit/>
          </a:bodyPr>
          <a:lstStyle>
            <a:lvl1pPr marL="0" indent="0" algn="ctr">
              <a:buNone/>
              <a:defRPr sz="2400" b="1">
                <a:solidFill>
                  <a:schemeClr val="bg1">
                    <a:lumMod val="65000"/>
                  </a:schemeClr>
                </a:solidFill>
              </a:defRPr>
            </a:lvl1pPr>
            <a:lvl2pPr marL="342875" indent="0" algn="ctr">
              <a:buNone/>
              <a:defRPr sz="2400" b="1">
                <a:solidFill>
                  <a:srgbClr val="898989"/>
                </a:solidFill>
              </a:defRPr>
            </a:lvl2pPr>
            <a:lvl3pPr marL="685749" indent="0" algn="ctr">
              <a:buNone/>
              <a:defRPr sz="2400" b="1">
                <a:solidFill>
                  <a:srgbClr val="898989"/>
                </a:solidFill>
              </a:defRPr>
            </a:lvl3pPr>
            <a:lvl4pPr marL="1028624" indent="0" algn="ctr">
              <a:buNone/>
              <a:defRPr sz="2400" b="1">
                <a:solidFill>
                  <a:srgbClr val="898989"/>
                </a:solidFill>
              </a:defRPr>
            </a:lvl4pPr>
            <a:lvl5pPr marL="1371498" indent="0" algn="ctr">
              <a:buNone/>
              <a:defRPr sz="2400" b="1">
                <a:solidFill>
                  <a:srgbClr val="898989"/>
                </a:solidFill>
              </a:defRPr>
            </a:lvl5pPr>
          </a:lstStyle>
          <a:p>
            <a:pPr lvl="0"/>
            <a:r>
              <a:rPr lang="en-US"/>
              <a:t>Click to edit Master subtitle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90731" y="699244"/>
            <a:ext cx="3210535" cy="661370"/>
          </a:xfrm>
          <a:prstGeom prst="rect">
            <a:avLst/>
          </a:prstGeom>
        </p:spPr>
      </p:pic>
    </p:spTree>
    <p:extLst>
      <p:ext uri="{BB962C8B-B14F-4D97-AF65-F5344CB8AC3E}">
        <p14:creationId xmlns:p14="http://schemas.microsoft.com/office/powerpoint/2010/main" val="61715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Chapter Slid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07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4500"/>
              </a:lnSpc>
              <a:defRPr sz="4500">
                <a:solidFill>
                  <a:schemeClr val="bg1"/>
                </a:solidFill>
              </a:defRPr>
            </a:lvl1pPr>
          </a:lstStyle>
          <a:p>
            <a:r>
              <a:rPr lang="en-US"/>
              <a:t>Click to edit Master </a:t>
            </a:r>
            <a:br>
              <a:rPr lang="en-US"/>
            </a:br>
            <a:r>
              <a:rPr lang="en-US"/>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b="1">
                <a:solidFill>
                  <a:schemeClr val="bg1">
                    <a:lumMod val="85000"/>
                  </a:schemeClr>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p>
        </p:txBody>
      </p:sp>
    </p:spTree>
    <p:extLst>
      <p:ext uri="{BB962C8B-B14F-4D97-AF65-F5344CB8AC3E}">
        <p14:creationId xmlns:p14="http://schemas.microsoft.com/office/powerpoint/2010/main" val="563112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4500"/>
              </a:lnSpc>
              <a:defRPr sz="4500">
                <a:solidFill>
                  <a:srgbClr val="007EB4"/>
                </a:solidFill>
              </a:defRPr>
            </a:lvl1pPr>
          </a:lstStyle>
          <a:p>
            <a:r>
              <a:rPr lang="en-US"/>
              <a:t>Click to edit Master </a:t>
            </a:r>
            <a:br>
              <a:rPr lang="en-US"/>
            </a:br>
            <a:r>
              <a:rPr lang="en-US"/>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b="1">
                <a:solidFill>
                  <a:srgbClr val="898989"/>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p>
        </p:txBody>
      </p:sp>
    </p:spTree>
    <p:extLst>
      <p:ext uri="{BB962C8B-B14F-4D97-AF65-F5344CB8AC3E}">
        <p14:creationId xmlns:p14="http://schemas.microsoft.com/office/powerpoint/2010/main" val="3448581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9" y="1268765"/>
            <a:ext cx="9259747" cy="2237228"/>
          </a:xfrm>
        </p:spPr>
        <p:txBody>
          <a:bodyPr anchor="b"/>
          <a:lstStyle>
            <a:lvl1pPr>
              <a:lnSpc>
                <a:spcPts val="4500"/>
              </a:lnSpc>
              <a:defRPr sz="4500"/>
            </a:lvl1pPr>
          </a:lstStyle>
          <a:p>
            <a:r>
              <a:rPr lang="en-US"/>
              <a:t>Click to edit Master </a:t>
            </a:r>
            <a:br>
              <a:rPr lang="en-US"/>
            </a:br>
            <a:r>
              <a:rPr lang="en-US"/>
              <a:t>chapter style</a:t>
            </a:r>
          </a:p>
        </p:txBody>
      </p:sp>
      <p:sp>
        <p:nvSpPr>
          <p:cNvPr id="3" name="Text Placeholder 2"/>
          <p:cNvSpPr>
            <a:spLocks noGrp="1"/>
          </p:cNvSpPr>
          <p:nvPr>
            <p:ph type="body" idx="1" hasCustomPrompt="1"/>
          </p:nvPr>
        </p:nvSpPr>
        <p:spPr>
          <a:xfrm>
            <a:off x="1471005" y="3613580"/>
            <a:ext cx="9259747" cy="1500187"/>
          </a:xfrm>
        </p:spPr>
        <p:txBody>
          <a:bodyPr/>
          <a:lstStyle>
            <a:lvl1pPr marL="0" indent="0" algn="ctr">
              <a:buNone/>
              <a:defRPr sz="1800" b="1">
                <a:solidFill>
                  <a:schemeClr val="tx1">
                    <a:tint val="75000"/>
                  </a:schemeClr>
                </a:solidFill>
              </a:defRPr>
            </a:lvl1pPr>
            <a:lvl2pPr marL="342875" indent="0">
              <a:buNone/>
              <a:defRPr sz="1500">
                <a:solidFill>
                  <a:schemeClr val="tx1">
                    <a:tint val="75000"/>
                  </a:schemeClr>
                </a:solidFill>
              </a:defRPr>
            </a:lvl2pPr>
            <a:lvl3pPr marL="685749" indent="0">
              <a:buNone/>
              <a:defRPr sz="1350">
                <a:solidFill>
                  <a:schemeClr val="tx1">
                    <a:tint val="75000"/>
                  </a:schemeClr>
                </a:solidFill>
              </a:defRPr>
            </a:lvl3pPr>
            <a:lvl4pPr marL="1028624" indent="0">
              <a:buNone/>
              <a:defRPr sz="1200">
                <a:solidFill>
                  <a:schemeClr val="tx1">
                    <a:tint val="75000"/>
                  </a:schemeClr>
                </a:solidFill>
              </a:defRPr>
            </a:lvl4pPr>
            <a:lvl5pPr marL="1371498" indent="0">
              <a:buNone/>
              <a:defRPr sz="1200">
                <a:solidFill>
                  <a:schemeClr val="tx1">
                    <a:tint val="75000"/>
                  </a:schemeClr>
                </a:solidFill>
              </a:defRPr>
            </a:lvl5pPr>
            <a:lvl6pPr marL="1714373" indent="0">
              <a:buNone/>
              <a:defRPr sz="1200">
                <a:solidFill>
                  <a:schemeClr val="tx1">
                    <a:tint val="75000"/>
                  </a:schemeClr>
                </a:solidFill>
              </a:defRPr>
            </a:lvl6pPr>
            <a:lvl7pPr marL="2057246" indent="0">
              <a:buNone/>
              <a:defRPr sz="1200">
                <a:solidFill>
                  <a:schemeClr val="tx1">
                    <a:tint val="75000"/>
                  </a:schemeClr>
                </a:solidFill>
              </a:defRPr>
            </a:lvl7pPr>
            <a:lvl8pPr marL="2400120" indent="0">
              <a:buNone/>
              <a:defRPr sz="1200">
                <a:solidFill>
                  <a:schemeClr val="tx1">
                    <a:tint val="75000"/>
                  </a:schemeClr>
                </a:solidFill>
              </a:defRPr>
            </a:lvl8pPr>
            <a:lvl9pPr marL="2742995" indent="0">
              <a:buNone/>
              <a:defRPr sz="1200">
                <a:solidFill>
                  <a:schemeClr val="tx1">
                    <a:tint val="75000"/>
                  </a:schemeClr>
                </a:solidFill>
              </a:defRPr>
            </a:lvl9pPr>
          </a:lstStyle>
          <a:p>
            <a:pPr lvl="0"/>
            <a:r>
              <a:rPr lang="en-US"/>
              <a:t>Click to edit Master subtitle style</a:t>
            </a:r>
          </a:p>
        </p:txBody>
      </p:sp>
      <p:sp>
        <p:nvSpPr>
          <p:cNvPr id="4" name="Date Placeholder 3"/>
          <p:cNvSpPr>
            <a:spLocks noGrp="1"/>
          </p:cNvSpPr>
          <p:nvPr>
            <p:ph type="dt" sz="half" idx="10"/>
          </p:nvPr>
        </p:nvSpPr>
        <p:spPr/>
        <p:txBody>
          <a:bodyPr/>
          <a:lstStyle/>
          <a:p>
            <a:fld id="{32719964-A6A4-B040-94EE-59D007E5DCB1}" type="datetime4">
              <a:rPr lang="en-US" smtClean="0">
                <a:solidFill>
                  <a:srgbClr val="1B1E29">
                    <a:tint val="75000"/>
                  </a:srgbClr>
                </a:solidFill>
              </a:rPr>
              <a:pPr/>
              <a:t>August 16, 2024</a:t>
            </a:fld>
            <a:endParaRPr lang="en-US">
              <a:solidFill>
                <a:srgbClr val="1B1E29">
                  <a:tint val="75000"/>
                </a:srgbClr>
              </a:solidFill>
            </a:endParaRPr>
          </a:p>
        </p:txBody>
      </p:sp>
      <p:sp>
        <p:nvSpPr>
          <p:cNvPr id="5" name="Footer Placeholder 4"/>
          <p:cNvSpPr>
            <a:spLocks noGrp="1"/>
          </p:cNvSpPr>
          <p:nvPr>
            <p:ph type="ftr" sz="quarter" idx="11"/>
          </p:nvPr>
        </p:nvSpPr>
        <p:spPr/>
        <p:txBody>
          <a:bodyPr/>
          <a:lstStyle/>
          <a:p>
            <a:endParaRPr lang="en-US">
              <a:solidFill>
                <a:srgbClr val="1B1E29">
                  <a:tint val="75000"/>
                </a:srgbClr>
              </a:solidFill>
            </a:endParaRPr>
          </a:p>
        </p:txBody>
      </p:sp>
      <p:sp>
        <p:nvSpPr>
          <p:cNvPr id="6" name="Slide Number Placeholder 5"/>
          <p:cNvSpPr>
            <a:spLocks noGrp="1"/>
          </p:cNvSpPr>
          <p:nvPr>
            <p:ph type="sldNum" sz="quarter" idx="12"/>
          </p:nvPr>
        </p:nvSpPr>
        <p:spPr/>
        <p:txBody>
          <a:bodyPr/>
          <a:lstStyle/>
          <a:p>
            <a:fld id="{B1AB44B9-F1EC-4F4B-88D4-413245C9CD3E}" type="slidenum">
              <a:rPr lang="en-US" smtClean="0">
                <a:solidFill>
                  <a:srgbClr val="1B1E29">
                    <a:tint val="75000"/>
                  </a:srgbClr>
                </a:solidFill>
              </a:rPr>
              <a:pPr/>
              <a:t>‹#›</a:t>
            </a:fld>
            <a:endParaRPr lang="en-US">
              <a:solidFill>
                <a:srgbClr val="1B1E29">
                  <a:tint val="75000"/>
                </a:srgbClr>
              </a:solidFill>
            </a:endParaRPr>
          </a:p>
        </p:txBody>
      </p:sp>
    </p:spTree>
    <p:extLst>
      <p:ext uri="{BB962C8B-B14F-4D97-AF65-F5344CB8AC3E}">
        <p14:creationId xmlns:p14="http://schemas.microsoft.com/office/powerpoint/2010/main" val="1560255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368608"/>
            <a:ext cx="10515600" cy="598904"/>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a:xfrm>
            <a:off x="557087" y="6194308"/>
            <a:ext cx="2394420" cy="365125"/>
          </a:xfrm>
        </p:spPr>
        <p:txBody>
          <a:bodyPr/>
          <a:lstStyle/>
          <a:p>
            <a:fld id="{5C63769D-CC2F-864E-9501-A077951EC7AD}" type="datetime4">
              <a:rPr lang="en-US" smtClean="0">
                <a:solidFill>
                  <a:srgbClr val="1B1E29">
                    <a:tint val="75000"/>
                  </a:srgbClr>
                </a:solidFill>
              </a:rPr>
              <a:pPr/>
              <a:t>August 16, 2024</a:t>
            </a:fld>
            <a:endParaRPr lang="en-US">
              <a:solidFill>
                <a:srgbClr val="1B1E29">
                  <a:tint val="75000"/>
                </a:srgbClr>
              </a:solidFill>
            </a:endParaRPr>
          </a:p>
        </p:txBody>
      </p:sp>
      <p:sp>
        <p:nvSpPr>
          <p:cNvPr id="9" name="Footer Placeholder 5"/>
          <p:cNvSpPr>
            <a:spLocks noGrp="1"/>
          </p:cNvSpPr>
          <p:nvPr>
            <p:ph type="ftr" sz="quarter" idx="11"/>
          </p:nvPr>
        </p:nvSpPr>
        <p:spPr>
          <a:xfrm>
            <a:off x="4038600" y="6194308"/>
            <a:ext cx="4114800" cy="365125"/>
          </a:xfrm>
        </p:spPr>
        <p:txBody>
          <a:bodyPr/>
          <a:lstStyle/>
          <a:p>
            <a:endParaRPr lang="en-US">
              <a:solidFill>
                <a:srgbClr val="1B1E29">
                  <a:tint val="75000"/>
                </a:srgbClr>
              </a:solidFill>
            </a:endParaRPr>
          </a:p>
        </p:txBody>
      </p:sp>
      <p:sp>
        <p:nvSpPr>
          <p:cNvPr id="10" name="Slide Number Placeholder 6"/>
          <p:cNvSpPr>
            <a:spLocks noGrp="1"/>
          </p:cNvSpPr>
          <p:nvPr>
            <p:ph type="sldNum" sz="quarter" idx="12"/>
          </p:nvPr>
        </p:nvSpPr>
        <p:spPr>
          <a:xfrm>
            <a:off x="9062013" y="6194308"/>
            <a:ext cx="2743200" cy="365125"/>
          </a:xfrm>
        </p:spPr>
        <p:txBody>
          <a:bodyPr/>
          <a:lstStyle/>
          <a:p>
            <a:fld id="{B1AB44B9-F1EC-4F4B-88D4-413245C9CD3E}" type="slidenum">
              <a:rPr lang="en-US" smtClean="0">
                <a:solidFill>
                  <a:srgbClr val="1B1E29">
                    <a:tint val="75000"/>
                  </a:srgbClr>
                </a:solidFill>
              </a:rPr>
              <a:pPr/>
              <a:t>‹#›</a:t>
            </a:fld>
            <a:endParaRPr lang="en-US">
              <a:solidFill>
                <a:srgbClr val="1B1E29">
                  <a:tint val="75000"/>
                </a:srgbClr>
              </a:solidFill>
            </a:endParaRPr>
          </a:p>
        </p:txBody>
      </p:sp>
      <p:sp>
        <p:nvSpPr>
          <p:cNvPr id="11" name="Subtitle 2"/>
          <p:cNvSpPr>
            <a:spLocks noGrp="1"/>
          </p:cNvSpPr>
          <p:nvPr>
            <p:ph type="subTitle" idx="13"/>
          </p:nvPr>
        </p:nvSpPr>
        <p:spPr>
          <a:xfrm>
            <a:off x="838200" y="967513"/>
            <a:ext cx="10515600" cy="696071"/>
          </a:xfrm>
        </p:spPr>
        <p:txBody>
          <a:bodyPr>
            <a:normAutofit/>
          </a:bodyPr>
          <a:lstStyle>
            <a:lvl1pPr marL="0" indent="0" algn="ctr">
              <a:buNone/>
              <a:defRPr sz="1575" b="1">
                <a:solidFill>
                  <a:srgbClr val="898989"/>
                </a:solidFill>
              </a:defRPr>
            </a:lvl1pPr>
            <a:lvl2pPr marL="342875" indent="0" algn="ctr">
              <a:buNone/>
              <a:defRPr sz="1500"/>
            </a:lvl2pPr>
            <a:lvl3pPr marL="685749" indent="0" algn="ctr">
              <a:buNone/>
              <a:defRPr sz="135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a:t>Click to edit Master subtitle style</a:t>
            </a:r>
          </a:p>
        </p:txBody>
      </p:sp>
    </p:spTree>
    <p:extLst>
      <p:ext uri="{BB962C8B-B14F-4D97-AF65-F5344CB8AC3E}">
        <p14:creationId xmlns:p14="http://schemas.microsoft.com/office/powerpoint/2010/main" val="4120501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userDrawn="1"/>
        </p:nvGrpSpPr>
        <p:grpSpPr>
          <a:xfrm>
            <a:off x="128736" y="84029"/>
            <a:ext cx="11934528" cy="329742"/>
            <a:chOff x="157803" y="-1075245"/>
            <a:chExt cx="8950896" cy="329742"/>
          </a:xfrm>
        </p:grpSpPr>
        <p:sp>
          <p:nvSpPr>
            <p:cNvPr id="24" name="Rectangle 23"/>
            <p:cNvSpPr/>
            <p:nvPr userDrawn="1"/>
          </p:nvSpPr>
          <p:spPr>
            <a:xfrm rot="5400000">
              <a:off x="4506856" y="-5424296"/>
              <a:ext cx="126396" cy="88245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26" name="Rectangle 25"/>
            <p:cNvSpPr/>
            <p:nvPr userDrawn="1"/>
          </p:nvSpPr>
          <p:spPr>
            <a:xfrm>
              <a:off x="8982303" y="-1075245"/>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8" name="Rectangle 27"/>
            <p:cNvSpPr/>
            <p:nvPr userDrawn="1"/>
          </p:nvSpPr>
          <p:spPr>
            <a:xfrm>
              <a:off x="157803" y="-1075245"/>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grpSp>
      <p:sp>
        <p:nvSpPr>
          <p:cNvPr id="6" name="Slide Number Placeholder 5"/>
          <p:cNvSpPr>
            <a:spLocks noGrp="1"/>
          </p:cNvSpPr>
          <p:nvPr>
            <p:ph type="sldNum" sz="quarter" idx="4"/>
          </p:nvPr>
        </p:nvSpPr>
        <p:spPr>
          <a:xfrm>
            <a:off x="9062013" y="6194308"/>
            <a:ext cx="2743200" cy="365125"/>
          </a:xfrm>
          <a:prstGeom prst="rect">
            <a:avLst/>
          </a:prstGeom>
        </p:spPr>
        <p:txBody>
          <a:bodyPr vert="horz" lIns="91440" tIns="45720" rIns="91440" bIns="45720" rtlCol="0" anchor="ctr"/>
          <a:lstStyle>
            <a:lvl1pPr algn="r">
              <a:defRPr sz="9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solidFill>
                  <a:srgbClr val="1B1E29">
                    <a:tint val="75000"/>
                  </a:srgbClr>
                </a:solidFill>
              </a:rPr>
              <a:pPr/>
              <a:t>‹#›</a:t>
            </a:fld>
            <a:endParaRPr lang="en-US">
              <a:solidFill>
                <a:srgbClr val="1B1E29">
                  <a:tint val="75000"/>
                </a:srgbClr>
              </a:solidFill>
            </a:endParaRPr>
          </a:p>
        </p:txBody>
      </p:sp>
      <p:sp>
        <p:nvSpPr>
          <p:cNvPr id="2" name="Title Placeholder 1"/>
          <p:cNvSpPr>
            <a:spLocks noGrp="1"/>
          </p:cNvSpPr>
          <p:nvPr>
            <p:ph type="title"/>
          </p:nvPr>
        </p:nvSpPr>
        <p:spPr>
          <a:xfrm>
            <a:off x="838200" y="367026"/>
            <a:ext cx="10515600" cy="1160039"/>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838200" y="1585748"/>
            <a:ext cx="10515600" cy="444651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8600" y="6194308"/>
            <a:ext cx="4114800" cy="365125"/>
          </a:xfrm>
          <a:prstGeom prst="rect">
            <a:avLst/>
          </a:prstGeom>
        </p:spPr>
        <p:txBody>
          <a:bodyPr vert="horz" lIns="91440" tIns="45720" rIns="91440" bIns="45720" rtlCol="0" anchor="ctr"/>
          <a:lstStyle>
            <a:lvl1pPr algn="ctr">
              <a:defRPr sz="900">
                <a:solidFill>
                  <a:schemeClr val="tx1">
                    <a:tint val="75000"/>
                  </a:schemeClr>
                </a:solidFill>
                <a:latin typeface="Source Sans Pro" charset="0"/>
                <a:ea typeface="Source Sans Pro" charset="0"/>
                <a:cs typeface="Source Sans Pro" charset="0"/>
              </a:defRPr>
            </a:lvl1pPr>
          </a:lstStyle>
          <a:p>
            <a:endParaRPr lang="en-US">
              <a:solidFill>
                <a:srgbClr val="1B1E29">
                  <a:tint val="75000"/>
                </a:srgbClr>
              </a:solidFill>
            </a:endParaRPr>
          </a:p>
        </p:txBody>
      </p:sp>
      <p:sp>
        <p:nvSpPr>
          <p:cNvPr id="4" name="Date Placeholder 3"/>
          <p:cNvSpPr>
            <a:spLocks noGrp="1"/>
          </p:cNvSpPr>
          <p:nvPr userDrawn="1">
            <p:ph type="dt" sz="half" idx="2"/>
          </p:nvPr>
        </p:nvSpPr>
        <p:spPr>
          <a:xfrm>
            <a:off x="558801" y="6194308"/>
            <a:ext cx="2356847" cy="365125"/>
          </a:xfrm>
          <a:prstGeom prst="rect">
            <a:avLst/>
          </a:prstGeom>
        </p:spPr>
        <p:txBody>
          <a:bodyPr vert="horz" lIns="91440" tIns="45720" rIns="91440" bIns="45720" rtlCol="0" anchor="ctr"/>
          <a:lstStyle>
            <a:lvl1pPr algn="l">
              <a:defRPr sz="900">
                <a:solidFill>
                  <a:schemeClr val="tx1">
                    <a:tint val="75000"/>
                  </a:schemeClr>
                </a:solidFill>
                <a:latin typeface="Source Sans Pro" charset="0"/>
                <a:ea typeface="Source Sans Pro" charset="0"/>
                <a:cs typeface="Source Sans Pro" charset="0"/>
              </a:defRPr>
            </a:lvl1pPr>
          </a:lstStyle>
          <a:p>
            <a:fld id="{96B854B8-A2FC-3842-9F94-7A6835489AD3}" type="datetime4">
              <a:rPr lang="en-US" smtClean="0">
                <a:solidFill>
                  <a:srgbClr val="1B1E29">
                    <a:tint val="75000"/>
                  </a:srgbClr>
                </a:solidFill>
              </a:rPr>
              <a:pPr/>
              <a:t>August 16, 2024</a:t>
            </a:fld>
            <a:endParaRPr lang="en-US">
              <a:solidFill>
                <a:srgbClr val="1B1E29">
                  <a:tint val="75000"/>
                </a:srgbClr>
              </a:solidFill>
            </a:endParaRPr>
          </a:p>
        </p:txBody>
      </p:sp>
      <p:sp>
        <p:nvSpPr>
          <p:cNvPr id="17" name="Rectangle 16"/>
          <p:cNvSpPr/>
          <p:nvPr userDrawn="1"/>
        </p:nvSpPr>
        <p:spPr>
          <a:xfrm rot="5400000">
            <a:off x="6222835" y="1100377"/>
            <a:ext cx="126396" cy="11217403"/>
          </a:xfrm>
          <a:prstGeom prst="rect">
            <a:avLst/>
          </a:prstGeom>
          <a:solidFill>
            <a:srgbClr val="CC35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31" name="Rectangle 30"/>
          <p:cNvSpPr/>
          <p:nvPr userDrawn="1"/>
        </p:nvSpPr>
        <p:spPr>
          <a:xfrm>
            <a:off x="11894736" y="6328189"/>
            <a:ext cx="168528" cy="445733"/>
          </a:xfrm>
          <a:custGeom>
            <a:avLst/>
            <a:gdLst>
              <a:gd name="connsiteX0" fmla="*/ 0 w 126396"/>
              <a:gd name="connsiteY0" fmla="*/ 0 h 445733"/>
              <a:gd name="connsiteX1" fmla="*/ 126396 w 126396"/>
              <a:gd name="connsiteY1" fmla="*/ 0 h 445733"/>
              <a:gd name="connsiteX2" fmla="*/ 126396 w 126396"/>
              <a:gd name="connsiteY2" fmla="*/ 445733 h 445733"/>
              <a:gd name="connsiteX3" fmla="*/ 0 w 126396"/>
              <a:gd name="connsiteY3" fmla="*/ 445733 h 445733"/>
              <a:gd name="connsiteX4" fmla="*/ 0 w 126396"/>
              <a:gd name="connsiteY4" fmla="*/ 0 h 445733"/>
              <a:gd name="connsiteX0" fmla="*/ 0 w 126396"/>
              <a:gd name="connsiteY0" fmla="*/ 0 h 445733"/>
              <a:gd name="connsiteX1" fmla="*/ 126396 w 126396"/>
              <a:gd name="connsiteY1" fmla="*/ 0 h 445733"/>
              <a:gd name="connsiteX2" fmla="*/ 123221 w 126396"/>
              <a:gd name="connsiteY2" fmla="*/ 325083 h 445733"/>
              <a:gd name="connsiteX3" fmla="*/ 0 w 126396"/>
              <a:gd name="connsiteY3" fmla="*/ 445733 h 445733"/>
              <a:gd name="connsiteX4" fmla="*/ 0 w 126396"/>
              <a:gd name="connsiteY4" fmla="*/ 0 h 445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5733">
                <a:moveTo>
                  <a:pt x="0" y="0"/>
                </a:moveTo>
                <a:lnTo>
                  <a:pt x="126396" y="0"/>
                </a:lnTo>
                <a:cubicBezTo>
                  <a:pt x="125338" y="108361"/>
                  <a:pt x="124279" y="216722"/>
                  <a:pt x="123221" y="325083"/>
                </a:cubicBezTo>
                <a:lnTo>
                  <a:pt x="0" y="445733"/>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pic>
        <p:nvPicPr>
          <p:cNvPr id="32" name="Picture 31"/>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46663" y="6512422"/>
            <a:ext cx="442860" cy="253885"/>
          </a:xfrm>
          <a:prstGeom prst="rect">
            <a:avLst/>
          </a:prstGeom>
        </p:spPr>
      </p:pic>
    </p:spTree>
    <p:extLst>
      <p:ext uri="{BB962C8B-B14F-4D97-AF65-F5344CB8AC3E}">
        <p14:creationId xmlns:p14="http://schemas.microsoft.com/office/powerpoint/2010/main" val="36070703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lvl1pPr algn="ctr" defTabSz="685749" rtl="0" eaLnBrk="1" latinLnBrk="0" hangingPunct="1">
        <a:lnSpc>
          <a:spcPct val="90000"/>
        </a:lnSpc>
        <a:spcBef>
          <a:spcPct val="0"/>
        </a:spcBef>
        <a:buNone/>
        <a:defRPr sz="2700" b="1" i="0" kern="1200" spc="-75" baseline="0">
          <a:solidFill>
            <a:srgbClr val="003F80"/>
          </a:solidFill>
          <a:latin typeface="Source Sans Pro" charset="0"/>
          <a:ea typeface="Source Sans Pro" charset="0"/>
          <a:cs typeface="Source Sans Pro" charset="0"/>
        </a:defRPr>
      </a:lvl1pPr>
    </p:titleStyle>
    <p:bodyStyle>
      <a:lvl1pPr marL="171438" indent="-171438" algn="l" defTabSz="685749" rtl="0" eaLnBrk="1" latinLnBrk="0" hangingPunct="1">
        <a:lnSpc>
          <a:spcPct val="90000"/>
        </a:lnSpc>
        <a:spcBef>
          <a:spcPts val="750"/>
        </a:spcBef>
        <a:buFont typeface="Arial"/>
        <a:buChar char="•"/>
        <a:defRPr sz="2100" kern="1200">
          <a:solidFill>
            <a:schemeClr val="tx1"/>
          </a:solidFill>
          <a:latin typeface="Source Sans Pro" charset="0"/>
          <a:ea typeface="Source Sans Pro" charset="0"/>
          <a:cs typeface="Source Sans Pro" charset="0"/>
        </a:defRPr>
      </a:lvl1pPr>
      <a:lvl2pPr marL="514313" indent="-171438" algn="l" defTabSz="685749" rtl="0" eaLnBrk="1" latinLnBrk="0" hangingPunct="1">
        <a:lnSpc>
          <a:spcPct val="90000"/>
        </a:lnSpc>
        <a:spcBef>
          <a:spcPts val="375"/>
        </a:spcBef>
        <a:buFont typeface="Arial"/>
        <a:buChar char="•"/>
        <a:defRPr sz="1800" kern="1200">
          <a:solidFill>
            <a:schemeClr val="tx1"/>
          </a:solidFill>
          <a:latin typeface="Source Sans Pro" charset="0"/>
          <a:ea typeface="Source Sans Pro" charset="0"/>
          <a:cs typeface="Source Sans Pro" charset="0"/>
        </a:defRPr>
      </a:lvl2pPr>
      <a:lvl3pPr marL="857186" indent="-171438" algn="l" defTabSz="685749" rtl="0" eaLnBrk="1" latinLnBrk="0" hangingPunct="1">
        <a:lnSpc>
          <a:spcPct val="90000"/>
        </a:lnSpc>
        <a:spcBef>
          <a:spcPts val="375"/>
        </a:spcBef>
        <a:buFont typeface="Arial"/>
        <a:buChar char="•"/>
        <a:defRPr sz="1500" kern="1200">
          <a:solidFill>
            <a:schemeClr val="tx1"/>
          </a:solidFill>
          <a:latin typeface="Source Sans Pro" charset="0"/>
          <a:ea typeface="Source Sans Pro" charset="0"/>
          <a:cs typeface="Source Sans Pro" charset="0"/>
        </a:defRPr>
      </a:lvl3pPr>
      <a:lvl4pPr marL="1200060" indent="-171438" algn="l" defTabSz="685749" rtl="0" eaLnBrk="1" latinLnBrk="0" hangingPunct="1">
        <a:lnSpc>
          <a:spcPct val="90000"/>
        </a:lnSpc>
        <a:spcBef>
          <a:spcPts val="375"/>
        </a:spcBef>
        <a:buFont typeface="Arial"/>
        <a:buChar char="•"/>
        <a:defRPr sz="1350" kern="1200">
          <a:solidFill>
            <a:schemeClr val="tx1"/>
          </a:solidFill>
          <a:latin typeface="Source Sans Pro" charset="0"/>
          <a:ea typeface="Source Sans Pro" charset="0"/>
          <a:cs typeface="Source Sans Pro" charset="0"/>
        </a:defRPr>
      </a:lvl4pPr>
      <a:lvl5pPr marL="1542935" indent="-171438" algn="l" defTabSz="685749" rtl="0" eaLnBrk="1" latinLnBrk="0" hangingPunct="1">
        <a:lnSpc>
          <a:spcPct val="90000"/>
        </a:lnSpc>
        <a:spcBef>
          <a:spcPts val="375"/>
        </a:spcBef>
        <a:buFont typeface="Arial"/>
        <a:buChar char="•"/>
        <a:defRPr sz="1350" kern="1200">
          <a:solidFill>
            <a:schemeClr val="tx1"/>
          </a:solidFill>
          <a:latin typeface="Source Sans Pro" charset="0"/>
          <a:ea typeface="Source Sans Pro" charset="0"/>
          <a:cs typeface="Source Sans Pro" charset="0"/>
        </a:defRPr>
      </a:lvl5pPr>
      <a:lvl6pPr marL="1885809"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684"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558"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433"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49" rtl="0" eaLnBrk="1" latinLnBrk="0" hangingPunct="1">
        <a:defRPr sz="1350" kern="1200">
          <a:solidFill>
            <a:schemeClr val="tx1"/>
          </a:solidFill>
          <a:latin typeface="+mn-lt"/>
          <a:ea typeface="+mn-ea"/>
          <a:cs typeface="+mn-cs"/>
        </a:defRPr>
      </a:lvl1pPr>
      <a:lvl2pPr marL="342875" algn="l" defTabSz="685749" rtl="0" eaLnBrk="1" latinLnBrk="0" hangingPunct="1">
        <a:defRPr sz="1350" kern="1200">
          <a:solidFill>
            <a:schemeClr val="tx1"/>
          </a:solidFill>
          <a:latin typeface="+mn-lt"/>
          <a:ea typeface="+mn-ea"/>
          <a:cs typeface="+mn-cs"/>
        </a:defRPr>
      </a:lvl2pPr>
      <a:lvl3pPr marL="685749" algn="l" defTabSz="685749" rtl="0" eaLnBrk="1" latinLnBrk="0" hangingPunct="1">
        <a:defRPr sz="1350" kern="1200">
          <a:solidFill>
            <a:schemeClr val="tx1"/>
          </a:solidFill>
          <a:latin typeface="+mn-lt"/>
          <a:ea typeface="+mn-ea"/>
          <a:cs typeface="+mn-cs"/>
        </a:defRPr>
      </a:lvl3pPr>
      <a:lvl4pPr marL="1028624" algn="l" defTabSz="685749" rtl="0" eaLnBrk="1" latinLnBrk="0" hangingPunct="1">
        <a:defRPr sz="1350" kern="1200">
          <a:solidFill>
            <a:schemeClr val="tx1"/>
          </a:solidFill>
          <a:latin typeface="+mn-lt"/>
          <a:ea typeface="+mn-ea"/>
          <a:cs typeface="+mn-cs"/>
        </a:defRPr>
      </a:lvl4pPr>
      <a:lvl5pPr marL="1371498" algn="l" defTabSz="685749" rtl="0" eaLnBrk="1" latinLnBrk="0" hangingPunct="1">
        <a:defRPr sz="1350" kern="1200">
          <a:solidFill>
            <a:schemeClr val="tx1"/>
          </a:solidFill>
          <a:latin typeface="+mn-lt"/>
          <a:ea typeface="+mn-ea"/>
          <a:cs typeface="+mn-cs"/>
        </a:defRPr>
      </a:lvl5pPr>
      <a:lvl6pPr marL="1714373" algn="l" defTabSz="685749" rtl="0" eaLnBrk="1" latinLnBrk="0" hangingPunct="1">
        <a:defRPr sz="1350" kern="1200">
          <a:solidFill>
            <a:schemeClr val="tx1"/>
          </a:solidFill>
          <a:latin typeface="+mn-lt"/>
          <a:ea typeface="+mn-ea"/>
          <a:cs typeface="+mn-cs"/>
        </a:defRPr>
      </a:lvl6pPr>
      <a:lvl7pPr marL="2057246" algn="l" defTabSz="685749" rtl="0" eaLnBrk="1" latinLnBrk="0" hangingPunct="1">
        <a:defRPr sz="1350" kern="1200">
          <a:solidFill>
            <a:schemeClr val="tx1"/>
          </a:solidFill>
          <a:latin typeface="+mn-lt"/>
          <a:ea typeface="+mn-ea"/>
          <a:cs typeface="+mn-cs"/>
        </a:defRPr>
      </a:lvl7pPr>
      <a:lvl8pPr marL="2400120" algn="l" defTabSz="685749" rtl="0" eaLnBrk="1" latinLnBrk="0" hangingPunct="1">
        <a:defRPr sz="1350" kern="1200">
          <a:solidFill>
            <a:schemeClr val="tx1"/>
          </a:solidFill>
          <a:latin typeface="+mn-lt"/>
          <a:ea typeface="+mn-ea"/>
          <a:cs typeface="+mn-cs"/>
        </a:defRPr>
      </a:lvl8pPr>
      <a:lvl9pPr marL="2742995" algn="l" defTabSz="685749"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hyperlink" Target="https://mvic.sos.state.mi.us/" TargetMode="External"/><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1039" y="1268765"/>
            <a:ext cx="9020811" cy="2237228"/>
          </a:xfrm>
        </p:spPr>
        <p:txBody>
          <a:bodyPr>
            <a:noAutofit/>
          </a:bodyPr>
          <a:lstStyle/>
          <a:p>
            <a:pPr>
              <a:lnSpc>
                <a:spcPct val="100000"/>
              </a:lnSpc>
              <a:spcAft>
                <a:spcPts val="600"/>
              </a:spcAft>
            </a:pPr>
            <a:br>
              <a:rPr lang="en-US" sz="4000" dirty="0"/>
            </a:br>
            <a:br>
              <a:rPr lang="en-US" sz="4000" dirty="0"/>
            </a:br>
            <a:br>
              <a:rPr lang="en-US" sz="4000" dirty="0"/>
            </a:br>
            <a:br>
              <a:rPr lang="en-US" sz="4000" dirty="0"/>
            </a:br>
            <a:br>
              <a:rPr lang="en-US" sz="4000" dirty="0"/>
            </a:br>
            <a:br>
              <a:rPr lang="en-US" sz="4000" dirty="0"/>
            </a:br>
            <a:br>
              <a:rPr lang="en-US" sz="4000" dirty="0"/>
            </a:br>
            <a:br>
              <a:rPr lang="en-US" sz="4000" dirty="0"/>
            </a:br>
            <a:br>
              <a:rPr lang="en-US" sz="4000" dirty="0"/>
            </a:br>
            <a:br>
              <a:rPr lang="en-US" sz="4000" dirty="0"/>
            </a:br>
            <a:r>
              <a:rPr lang="en-US" sz="4000" dirty="0"/>
              <a:t>U.S. Small Business Administration </a:t>
            </a:r>
            <a:r>
              <a:rPr lang="en-US" sz="4000" spc="-100" dirty="0">
                <a:latin typeface="Source Sans Pro"/>
                <a:ea typeface="Source Sans Pro"/>
              </a:rPr>
              <a:t>Guide to Implementing the Michigan MOU</a:t>
            </a:r>
            <a:br>
              <a:rPr lang="en-US" sz="4000" spc="-100" dirty="0">
                <a:latin typeface="Source Sans Pro"/>
                <a:ea typeface="Source Sans Pro"/>
              </a:rPr>
            </a:br>
            <a:endParaRPr lang="en-US" sz="4000" spc="-100" dirty="0">
              <a:latin typeface="Source Sans Pro"/>
              <a:ea typeface="Source Sans Pro"/>
            </a:endParaRPr>
          </a:p>
        </p:txBody>
      </p:sp>
    </p:spTree>
    <p:extLst>
      <p:ext uri="{BB962C8B-B14F-4D97-AF65-F5344CB8AC3E}">
        <p14:creationId xmlns:p14="http://schemas.microsoft.com/office/powerpoint/2010/main" val="1641757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33BDA-167E-6380-CE3C-A13DCC4D1D5D}"/>
              </a:ext>
            </a:extLst>
          </p:cNvPr>
          <p:cNvSpPr>
            <a:spLocks noGrp="1"/>
          </p:cNvSpPr>
          <p:nvPr>
            <p:ph type="title"/>
          </p:nvPr>
        </p:nvSpPr>
        <p:spPr>
          <a:xfrm>
            <a:off x="838200" y="620272"/>
            <a:ext cx="10515600" cy="598904"/>
          </a:xfrm>
        </p:spPr>
        <p:txBody>
          <a:bodyPr/>
          <a:lstStyle/>
          <a:p>
            <a:r>
              <a:rPr lang="en-US" dirty="0">
                <a:latin typeface="Source Sans Pro"/>
                <a:ea typeface="Source Sans Pro"/>
              </a:rPr>
              <a:t>Excerpts from Executive Order 14019 – Promoting Access to Voting</a:t>
            </a:r>
            <a:endParaRPr lang="en-US" dirty="0"/>
          </a:p>
        </p:txBody>
      </p:sp>
      <p:sp>
        <p:nvSpPr>
          <p:cNvPr id="3" name="Content Placeholder 2">
            <a:extLst>
              <a:ext uri="{FF2B5EF4-FFF2-40B4-BE49-F238E27FC236}">
                <a16:creationId xmlns:a16="http://schemas.microsoft.com/office/drawing/2014/main" id="{21C90F75-7820-A5DC-EF80-0355890977E5}"/>
              </a:ext>
            </a:extLst>
          </p:cNvPr>
          <p:cNvSpPr>
            <a:spLocks noGrp="1"/>
          </p:cNvSpPr>
          <p:nvPr>
            <p:ph idx="1"/>
          </p:nvPr>
        </p:nvSpPr>
        <p:spPr>
          <a:xfrm>
            <a:off x="701749" y="1360966"/>
            <a:ext cx="10866473" cy="5056677"/>
          </a:xfrm>
        </p:spPr>
        <p:txBody>
          <a:bodyPr vert="horz" lIns="91440" tIns="45720" rIns="91440" bIns="45720" rtlCol="0" anchor="t">
            <a:normAutofit/>
          </a:bodyPr>
          <a:lstStyle/>
          <a:p>
            <a:pPr marL="170815" indent="-170815">
              <a:lnSpc>
                <a:spcPct val="100000"/>
              </a:lnSpc>
              <a:spcBef>
                <a:spcPts val="1200"/>
              </a:spcBef>
            </a:pPr>
            <a:r>
              <a:rPr lang="en-US" sz="2000" dirty="0">
                <a:solidFill>
                  <a:schemeClr val="tx2"/>
                </a:solidFill>
                <a:latin typeface="Source Sans Pro"/>
                <a:ea typeface="Source Sans Pro"/>
              </a:rPr>
              <a:t>It is the responsibility of the Federal Government to expand access to, and education about, voter registration and election information, and to combat misinformation, in order to enable all eligible Americans to participate in our democracy.</a:t>
            </a:r>
            <a:endParaRPr lang="en-US" sz="2000" dirty="0">
              <a:solidFill>
                <a:schemeClr val="tx2"/>
              </a:solidFill>
            </a:endParaRPr>
          </a:p>
          <a:p>
            <a:pPr marL="170815" indent="-170815">
              <a:lnSpc>
                <a:spcPct val="100000"/>
              </a:lnSpc>
              <a:spcBef>
                <a:spcPts val="1200"/>
              </a:spcBef>
            </a:pPr>
            <a:r>
              <a:rPr lang="en-US" sz="2000" dirty="0">
                <a:solidFill>
                  <a:schemeClr val="tx2"/>
                </a:solidFill>
                <a:latin typeface="Source Sans Pro"/>
              </a:rPr>
              <a:t> Agencies shall consider ways to expand citizens’ opportunities to register to vote and to obtain information about, and participate in, the electoral process.</a:t>
            </a:r>
          </a:p>
          <a:p>
            <a:pPr marL="170815" indent="-170815">
              <a:lnSpc>
                <a:spcPct val="100000"/>
              </a:lnSpc>
              <a:spcBef>
                <a:spcPts val="1200"/>
              </a:spcBef>
            </a:pPr>
            <a:r>
              <a:rPr lang="en-US" sz="2000" dirty="0">
                <a:solidFill>
                  <a:schemeClr val="tx2"/>
                </a:solidFill>
              </a:rPr>
              <a:t> </a:t>
            </a:r>
            <a:r>
              <a:rPr lang="en-US" sz="2000" dirty="0">
                <a:solidFill>
                  <a:schemeClr val="tx2"/>
                </a:solidFill>
                <a:latin typeface="Source Sans Pro"/>
              </a:rPr>
              <a:t>The head of each agency shall evaluate ways in which the agency can, as appropriate and consistent with applicable law, promote voter registration and voter participation.  This effort shall include consideration of:</a:t>
            </a:r>
          </a:p>
          <a:p>
            <a:pPr lvl="1">
              <a:lnSpc>
                <a:spcPct val="100000"/>
              </a:lnSpc>
              <a:spcBef>
                <a:spcPts val="900"/>
              </a:spcBef>
              <a:buFont typeface="Source Sans Pro" panose="020B0503030403020204" pitchFamily="34" charset="0"/>
              <a:buChar char="–"/>
            </a:pPr>
            <a:r>
              <a:rPr lang="en-US" sz="2000" dirty="0">
                <a:solidFill>
                  <a:schemeClr val="tx2"/>
                </a:solidFill>
                <a:latin typeface="Source Sans Pro"/>
              </a:rPr>
              <a:t>ways to provide relevant information in the course of activities or services that directly engage with the public — including through agency materials, websites, online forms, social media platforms, and other points of public access;</a:t>
            </a:r>
          </a:p>
          <a:p>
            <a:pPr lvl="1">
              <a:lnSpc>
                <a:spcPct val="100000"/>
              </a:lnSpc>
              <a:spcBef>
                <a:spcPts val="900"/>
              </a:spcBef>
              <a:buFont typeface="Source Sans Pro" panose="020B0503030403020204" pitchFamily="34" charset="0"/>
              <a:buChar char="–"/>
            </a:pPr>
            <a:r>
              <a:rPr lang="en-US" sz="2000" dirty="0">
                <a:solidFill>
                  <a:schemeClr val="tx2"/>
                </a:solidFill>
                <a:latin typeface="Source Sans Pro"/>
              </a:rPr>
              <a:t>ways to facilitate seamless transition from agencies’ websites directly to State online voter registration systems or appropriate Federal websites, such as Vote.gov;</a:t>
            </a:r>
          </a:p>
        </p:txBody>
      </p:sp>
      <p:sp>
        <p:nvSpPr>
          <p:cNvPr id="4" name="Slide Number Placeholder 3">
            <a:extLst>
              <a:ext uri="{FF2B5EF4-FFF2-40B4-BE49-F238E27FC236}">
                <a16:creationId xmlns:a16="http://schemas.microsoft.com/office/drawing/2014/main" id="{8F0D5D57-D79F-C099-586C-8E32079A01CF}"/>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solidFill>
                  <a:srgbClr val="1B1E29">
                    <a:tint val="75000"/>
                  </a:srgbClr>
                </a:solidFill>
              </a:rPr>
              <a:pPr/>
              <a:t>2</a:t>
            </a:fld>
            <a:endParaRPr lang="en-US">
              <a:solidFill>
                <a:srgbClr val="1B1E29">
                  <a:tint val="75000"/>
                </a:srgbClr>
              </a:solidFill>
            </a:endParaRPr>
          </a:p>
        </p:txBody>
      </p:sp>
    </p:spTree>
    <p:extLst>
      <p:ext uri="{BB962C8B-B14F-4D97-AF65-F5344CB8AC3E}">
        <p14:creationId xmlns:p14="http://schemas.microsoft.com/office/powerpoint/2010/main" val="333523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A0BBB-4137-D2E3-4364-8E8F32A007F7}"/>
              </a:ext>
            </a:extLst>
          </p:cNvPr>
          <p:cNvSpPr>
            <a:spLocks noGrp="1"/>
          </p:cNvSpPr>
          <p:nvPr>
            <p:ph type="title"/>
          </p:nvPr>
        </p:nvSpPr>
        <p:spPr/>
        <p:txBody>
          <a:bodyPr>
            <a:normAutofit/>
          </a:bodyPr>
          <a:lstStyle/>
          <a:p>
            <a:r>
              <a:rPr lang="en-US" sz="2800" dirty="0"/>
              <a:t>The National Voter Registration Act (NVRA)  of 1993</a:t>
            </a:r>
          </a:p>
        </p:txBody>
      </p:sp>
      <p:sp>
        <p:nvSpPr>
          <p:cNvPr id="5" name="Subtitle 4">
            <a:extLst>
              <a:ext uri="{FF2B5EF4-FFF2-40B4-BE49-F238E27FC236}">
                <a16:creationId xmlns:a16="http://schemas.microsoft.com/office/drawing/2014/main" id="{B3F3A61A-9A0D-28DF-2704-5C00D9F88A94}"/>
              </a:ext>
            </a:extLst>
          </p:cNvPr>
          <p:cNvSpPr>
            <a:spLocks noGrp="1"/>
          </p:cNvSpPr>
          <p:nvPr>
            <p:ph type="subTitle" idx="13"/>
          </p:nvPr>
        </p:nvSpPr>
        <p:spPr>
          <a:xfrm>
            <a:off x="838200" y="902311"/>
            <a:ext cx="10515600" cy="495527"/>
          </a:xfrm>
        </p:spPr>
        <p:txBody>
          <a:bodyPr>
            <a:normAutofit/>
          </a:bodyPr>
          <a:lstStyle/>
          <a:p>
            <a:r>
              <a:rPr lang="en-US" sz="2400"/>
              <a:t>Summary of Key Components Relative to SBA</a:t>
            </a:r>
          </a:p>
        </p:txBody>
      </p:sp>
      <p:sp>
        <p:nvSpPr>
          <p:cNvPr id="3" name="Content Placeholder 2">
            <a:extLst>
              <a:ext uri="{FF2B5EF4-FFF2-40B4-BE49-F238E27FC236}">
                <a16:creationId xmlns:a16="http://schemas.microsoft.com/office/drawing/2014/main" id="{3BEBBCE8-5F01-89A4-F99D-B9F7FB33E880}"/>
              </a:ext>
            </a:extLst>
          </p:cNvPr>
          <p:cNvSpPr>
            <a:spLocks noGrp="1"/>
          </p:cNvSpPr>
          <p:nvPr>
            <p:ph idx="1"/>
          </p:nvPr>
        </p:nvSpPr>
        <p:spPr>
          <a:xfrm>
            <a:off x="838200" y="1412944"/>
            <a:ext cx="10515600" cy="4963926"/>
          </a:xfrm>
        </p:spPr>
        <p:txBody>
          <a:bodyPr>
            <a:normAutofit/>
          </a:bodyPr>
          <a:lstStyle/>
          <a:p>
            <a:pPr marL="233363" indent="-233363">
              <a:spcBef>
                <a:spcPts val="1800"/>
              </a:spcBef>
            </a:pPr>
            <a:r>
              <a:rPr lang="en-US" sz="2200" dirty="0">
                <a:solidFill>
                  <a:schemeClr val="tx2"/>
                </a:solidFill>
              </a:rPr>
              <a:t>Signed into law on May 20, 1993, and became effective January 1, 1995</a:t>
            </a:r>
          </a:p>
          <a:p>
            <a:pPr marL="233363" indent="-233363">
              <a:spcBef>
                <a:spcPts val="1800"/>
              </a:spcBef>
            </a:pPr>
            <a:r>
              <a:rPr lang="en-US" sz="2200" dirty="0">
                <a:solidFill>
                  <a:schemeClr val="tx2"/>
                </a:solidFill>
              </a:rPr>
              <a:t>Established voter registration requirements</a:t>
            </a:r>
          </a:p>
          <a:p>
            <a:pPr marL="233363" indent="-233363">
              <a:spcBef>
                <a:spcPts val="1800"/>
              </a:spcBef>
            </a:pPr>
            <a:r>
              <a:rPr lang="en-US" sz="2200" dirty="0">
                <a:solidFill>
                  <a:schemeClr val="tx2"/>
                </a:solidFill>
              </a:rPr>
              <a:t>Required states to designate an office which provides public assistance or state-funded programs supporting persons with disabilities to be designated as voter registration agencies (VRAs)</a:t>
            </a:r>
          </a:p>
          <a:p>
            <a:pPr marL="233363" indent="-233363">
              <a:spcBef>
                <a:spcPts val="1800"/>
              </a:spcBef>
            </a:pPr>
            <a:r>
              <a:rPr lang="en-US" sz="2200" dirty="0">
                <a:solidFill>
                  <a:schemeClr val="tx2"/>
                </a:solidFill>
              </a:rPr>
              <a:t>Gives states discretion to include federal agencies or non-governmental agencies as VRAs.</a:t>
            </a:r>
          </a:p>
          <a:p>
            <a:pPr marL="233363" indent="-233363">
              <a:spcBef>
                <a:spcPts val="1800"/>
              </a:spcBef>
            </a:pPr>
            <a:r>
              <a:rPr lang="en-US" sz="2200" dirty="0">
                <a:solidFill>
                  <a:schemeClr val="tx2"/>
                </a:solidFill>
              </a:rPr>
              <a:t>Called for Federal Government executive branches to cooperate to the greatest extent practicable in carrying out the NVRA.</a:t>
            </a:r>
          </a:p>
          <a:p>
            <a:pPr marL="233363" indent="-233363">
              <a:spcBef>
                <a:spcPts val="1800"/>
              </a:spcBef>
              <a:tabLst>
                <a:tab pos="520700" algn="l"/>
              </a:tabLst>
            </a:pPr>
            <a:r>
              <a:rPr lang="en-US" sz="2200" dirty="0">
                <a:solidFill>
                  <a:schemeClr val="tx2"/>
                </a:solidFill>
              </a:rPr>
              <a:t>Requires that “[a]</a:t>
            </a:r>
            <a:r>
              <a:rPr lang="en-US" sz="2200" dirty="0" err="1">
                <a:solidFill>
                  <a:schemeClr val="tx2"/>
                </a:solidFill>
              </a:rPr>
              <a:t>ll</a:t>
            </a:r>
            <a:r>
              <a:rPr lang="en-US" sz="2200" dirty="0">
                <a:solidFill>
                  <a:schemeClr val="tx2"/>
                </a:solidFill>
              </a:rPr>
              <a:t> departments, agencies, and other entities of the executive branch of the Federal Government shall, to the greatest extent practicable, cooperate with the States in carrying out subsection (a)” of 52 U.S.C. § 20506.</a:t>
            </a:r>
          </a:p>
        </p:txBody>
      </p:sp>
      <p:sp>
        <p:nvSpPr>
          <p:cNvPr id="4" name="Slide Number Placeholder 3">
            <a:extLst>
              <a:ext uri="{FF2B5EF4-FFF2-40B4-BE49-F238E27FC236}">
                <a16:creationId xmlns:a16="http://schemas.microsoft.com/office/drawing/2014/main" id="{65E12EF5-3EB0-6D8F-6419-B6E4371DE31D}"/>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solidFill>
                  <a:srgbClr val="1B1E29">
                    <a:tint val="75000"/>
                  </a:srgbClr>
                </a:solidFill>
              </a:rPr>
              <a:pPr/>
              <a:t>3</a:t>
            </a:fld>
            <a:endParaRPr lang="en-US">
              <a:solidFill>
                <a:srgbClr val="1B1E29">
                  <a:tint val="75000"/>
                </a:srgbClr>
              </a:solidFill>
            </a:endParaRPr>
          </a:p>
        </p:txBody>
      </p:sp>
    </p:spTree>
    <p:extLst>
      <p:ext uri="{BB962C8B-B14F-4D97-AF65-F5344CB8AC3E}">
        <p14:creationId xmlns:p14="http://schemas.microsoft.com/office/powerpoint/2010/main" val="3226438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CCBD1-7959-F612-D180-462D0BFED27A}"/>
              </a:ext>
            </a:extLst>
          </p:cNvPr>
          <p:cNvSpPr>
            <a:spLocks noGrp="1"/>
          </p:cNvSpPr>
          <p:nvPr>
            <p:ph type="title"/>
          </p:nvPr>
        </p:nvSpPr>
        <p:spPr/>
        <p:txBody>
          <a:bodyPr>
            <a:normAutofit fontScale="90000"/>
          </a:bodyPr>
          <a:lstStyle/>
          <a:p>
            <a:r>
              <a:rPr lang="en-US" dirty="0"/>
              <a:t>Memorandum of Understanding </a:t>
            </a:r>
            <a:br>
              <a:rPr lang="en-US" dirty="0"/>
            </a:br>
            <a:r>
              <a:rPr lang="en-US" dirty="0"/>
              <a:t>Michigan Department of State and the U.S. Small Business Administration</a:t>
            </a:r>
          </a:p>
        </p:txBody>
      </p:sp>
      <p:sp>
        <p:nvSpPr>
          <p:cNvPr id="5" name="Subtitle 4">
            <a:extLst>
              <a:ext uri="{FF2B5EF4-FFF2-40B4-BE49-F238E27FC236}">
                <a16:creationId xmlns:a16="http://schemas.microsoft.com/office/drawing/2014/main" id="{EDF41579-3FEA-C5BA-AAD1-5F4AA9069968}"/>
              </a:ext>
            </a:extLst>
          </p:cNvPr>
          <p:cNvSpPr>
            <a:spLocks noGrp="1"/>
          </p:cNvSpPr>
          <p:nvPr>
            <p:ph type="subTitle" idx="13"/>
          </p:nvPr>
        </p:nvSpPr>
        <p:spPr>
          <a:xfrm>
            <a:off x="528084" y="1112068"/>
            <a:ext cx="11277128" cy="598905"/>
          </a:xfrm>
          <a:ln>
            <a:solidFill>
              <a:schemeClr val="bg1">
                <a:lumMod val="85000"/>
              </a:schemeClr>
            </a:solidFill>
          </a:ln>
        </p:spPr>
        <p:txBody>
          <a:bodyPr vert="horz" lIns="91440" tIns="45720" rIns="91440" bIns="45720" rtlCol="0" anchor="b">
            <a:normAutofit fontScale="62500" lnSpcReduction="20000"/>
          </a:bodyPr>
          <a:lstStyle/>
          <a:p>
            <a:r>
              <a:rPr lang="en-US" sz="1500">
                <a:latin typeface="Source Sans Pro"/>
                <a:ea typeface="Source Sans Pro"/>
              </a:rPr>
              <a:t> </a:t>
            </a:r>
            <a:r>
              <a:rPr lang="en-US" sz="3200">
                <a:latin typeface="Source Sans Pro"/>
                <a:ea typeface="Source Sans Pro"/>
              </a:rPr>
              <a:t>Establishes SBA's District Office as a designated Voter Registration Agency in the State of Michigan </a:t>
            </a:r>
          </a:p>
          <a:p>
            <a:r>
              <a:rPr lang="en-US" sz="1800">
                <a:latin typeface="Source Sans Pro"/>
                <a:ea typeface="Source Sans Pro"/>
              </a:rPr>
              <a:t>Expires January 1, 2036</a:t>
            </a:r>
            <a:endParaRPr lang="en-US" sz="2200">
              <a:latin typeface="Source Sans Pro"/>
              <a:ea typeface="Source Sans Pro"/>
            </a:endParaRPr>
          </a:p>
        </p:txBody>
      </p:sp>
      <p:sp>
        <p:nvSpPr>
          <p:cNvPr id="3" name="Content Placeholder 2">
            <a:extLst>
              <a:ext uri="{FF2B5EF4-FFF2-40B4-BE49-F238E27FC236}">
                <a16:creationId xmlns:a16="http://schemas.microsoft.com/office/drawing/2014/main" id="{D139FE1B-C7FD-8ECF-0018-96D8C59C63E5}"/>
              </a:ext>
            </a:extLst>
          </p:cNvPr>
          <p:cNvSpPr>
            <a:spLocks noGrp="1"/>
          </p:cNvSpPr>
          <p:nvPr>
            <p:ph idx="1"/>
          </p:nvPr>
        </p:nvSpPr>
        <p:spPr>
          <a:xfrm>
            <a:off x="680485" y="1789016"/>
            <a:ext cx="11124728" cy="4770417"/>
          </a:xfrm>
        </p:spPr>
        <p:txBody>
          <a:bodyPr vert="horz" lIns="91440" tIns="45720" rIns="91440" bIns="45720" rtlCol="0" anchor="t">
            <a:normAutofit/>
          </a:bodyPr>
          <a:lstStyle/>
          <a:p>
            <a:pPr marL="0" indent="0">
              <a:buNone/>
            </a:pPr>
            <a:r>
              <a:rPr lang="en-US" sz="2200" b="1" dirty="0">
                <a:solidFill>
                  <a:schemeClr val="tx2"/>
                </a:solidFill>
                <a:latin typeface="Source Sans Pro"/>
                <a:ea typeface="Source Sans Pro"/>
              </a:rPr>
              <a:t>SBA’s Role</a:t>
            </a:r>
            <a:r>
              <a:rPr lang="en-US" sz="2200" dirty="0">
                <a:solidFill>
                  <a:schemeClr val="tx2"/>
                </a:solidFill>
                <a:latin typeface="Source Sans Pro"/>
                <a:ea typeface="Source Sans Pro"/>
              </a:rPr>
              <a:t>:</a:t>
            </a:r>
            <a:endParaRPr lang="en-US" dirty="0">
              <a:solidFill>
                <a:schemeClr val="tx2"/>
              </a:solidFill>
              <a:latin typeface="Source Sans Pro"/>
              <a:ea typeface="Source Sans Pro"/>
            </a:endParaRPr>
          </a:p>
          <a:p>
            <a:pPr marL="513715" lvl="1" indent="-170815">
              <a:spcBef>
                <a:spcPts val="400"/>
              </a:spcBef>
              <a:spcAft>
                <a:spcPts val="400"/>
              </a:spcAft>
            </a:pPr>
            <a:r>
              <a:rPr lang="en-US" sz="2200" dirty="0">
                <a:solidFill>
                  <a:schemeClr val="tx2"/>
                </a:solidFill>
                <a:latin typeface="Source Sans Pro"/>
                <a:ea typeface="Source Sans Pro"/>
              </a:rPr>
              <a:t>Support non-partisan voter registration by referring people to </a:t>
            </a:r>
            <a:r>
              <a:rPr lang="en-US" sz="2200" u="sng" dirty="0">
                <a:solidFill>
                  <a:schemeClr val="tx2"/>
                </a:solidFill>
                <a:latin typeface="Source Sans Pro"/>
                <a:ea typeface="Source Sans Pro"/>
              </a:rPr>
              <a:t>Michigan.gov/USSBA</a:t>
            </a:r>
            <a:r>
              <a:rPr lang="en-US" sz="2200" dirty="0">
                <a:solidFill>
                  <a:schemeClr val="tx2"/>
                </a:solidFill>
                <a:latin typeface="Source Sans Pro"/>
                <a:ea typeface="Source Sans Pro"/>
              </a:rPr>
              <a:t> – Michigan’s online voter registration page</a:t>
            </a:r>
            <a:endParaRPr lang="en-US" sz="2200" u="sng" dirty="0">
              <a:solidFill>
                <a:schemeClr val="tx2"/>
              </a:solidFill>
              <a:latin typeface="Source Sans Pro"/>
              <a:ea typeface="Source Sans Pro"/>
            </a:endParaRPr>
          </a:p>
          <a:p>
            <a:pPr marL="513715" lvl="1" indent="-170815">
              <a:spcBef>
                <a:spcPts val="400"/>
              </a:spcBef>
              <a:spcAft>
                <a:spcPts val="400"/>
              </a:spcAft>
            </a:pPr>
            <a:r>
              <a:rPr lang="en-US" sz="2200" dirty="0">
                <a:solidFill>
                  <a:schemeClr val="tx2"/>
                </a:solidFill>
                <a:latin typeface="Source Sans Pro"/>
                <a:ea typeface="Source Sans Pro"/>
              </a:rPr>
              <a:t>Invite Michigan Department of State staff to table at SBA events to register voters</a:t>
            </a:r>
            <a:endParaRPr lang="en-US" sz="2200" strike="sngStrike" dirty="0">
              <a:solidFill>
                <a:schemeClr val="tx2"/>
              </a:solidFill>
              <a:latin typeface="Source Sans Pro"/>
              <a:ea typeface="Source Sans Pro"/>
            </a:endParaRPr>
          </a:p>
          <a:p>
            <a:pPr marL="0" lvl="1" indent="0">
              <a:lnSpc>
                <a:spcPct val="100000"/>
              </a:lnSpc>
              <a:spcBef>
                <a:spcPts val="1200"/>
              </a:spcBef>
              <a:spcAft>
                <a:spcPts val="400"/>
              </a:spcAft>
              <a:buNone/>
            </a:pPr>
            <a:r>
              <a:rPr lang="en-US" sz="2200" b="1" dirty="0">
                <a:solidFill>
                  <a:schemeClr val="tx2"/>
                </a:solidFill>
                <a:latin typeface="Source Sans Pro"/>
                <a:ea typeface="Source Sans Pro"/>
              </a:rPr>
              <a:t>Michigan Department of State’s (MDOS) Role:</a:t>
            </a:r>
          </a:p>
          <a:p>
            <a:pPr marL="513715" lvl="1" indent="-170815">
              <a:spcBef>
                <a:spcPts val="400"/>
              </a:spcBef>
              <a:spcAft>
                <a:spcPts val="400"/>
              </a:spcAft>
            </a:pPr>
            <a:r>
              <a:rPr lang="en-US" sz="2200" dirty="0">
                <a:solidFill>
                  <a:schemeClr val="tx2"/>
                </a:solidFill>
                <a:latin typeface="Source Sans Pro"/>
                <a:ea typeface="Source Sans Pro"/>
              </a:rPr>
              <a:t>May table at SBA events such as a small business fair or matchmaking event to register voters</a:t>
            </a:r>
          </a:p>
          <a:p>
            <a:pPr marL="513715" lvl="1" indent="-170815">
              <a:spcBef>
                <a:spcPts val="400"/>
              </a:spcBef>
              <a:spcAft>
                <a:spcPts val="400"/>
              </a:spcAft>
            </a:pPr>
            <a:r>
              <a:rPr lang="en-US" sz="2200" dirty="0">
                <a:solidFill>
                  <a:schemeClr val="tx2"/>
                </a:solidFill>
                <a:latin typeface="Source Sans Pro"/>
                <a:ea typeface="Source Sans Pro"/>
              </a:rPr>
              <a:t>Provide SBA with a weekly report of the total number of persons referred to the MDOS online voter registration site Michigan.gov/USSBA from SBA’s website</a:t>
            </a:r>
          </a:p>
          <a:p>
            <a:pPr marL="513715" lvl="1" indent="-170815">
              <a:spcBef>
                <a:spcPts val="400"/>
              </a:spcBef>
              <a:spcAft>
                <a:spcPts val="400"/>
              </a:spcAft>
            </a:pPr>
            <a:r>
              <a:rPr lang="en-US" sz="2200" dirty="0">
                <a:solidFill>
                  <a:schemeClr val="tx2"/>
                </a:solidFill>
                <a:latin typeface="Source Sans Pro"/>
                <a:ea typeface="Source Sans Pro"/>
              </a:rPr>
              <a:t>List SBA as a partner for voter registration</a:t>
            </a:r>
          </a:p>
          <a:p>
            <a:pPr marL="513715" lvl="1" indent="-170815">
              <a:spcBef>
                <a:spcPts val="400"/>
              </a:spcBef>
              <a:spcAft>
                <a:spcPts val="400"/>
              </a:spcAft>
            </a:pPr>
            <a:r>
              <a:rPr lang="en-US" sz="2200" b="1" dirty="0">
                <a:solidFill>
                  <a:schemeClr val="tx2"/>
                </a:solidFill>
                <a:latin typeface="Source Sans Pro"/>
                <a:ea typeface="Source Sans Pro"/>
              </a:rPr>
              <a:t>MDOS will not </a:t>
            </a:r>
            <a:r>
              <a:rPr lang="en-US" sz="2200" dirty="0">
                <a:solidFill>
                  <a:schemeClr val="tx2"/>
                </a:solidFill>
                <a:latin typeface="Source Sans Pro"/>
                <a:ea typeface="Source Sans Pro"/>
              </a:rPr>
              <a:t>give any Personally Identifiable Information (PII) to SBA</a:t>
            </a:r>
          </a:p>
        </p:txBody>
      </p:sp>
      <p:sp>
        <p:nvSpPr>
          <p:cNvPr id="4" name="Slide Number Placeholder 3">
            <a:extLst>
              <a:ext uri="{FF2B5EF4-FFF2-40B4-BE49-F238E27FC236}">
                <a16:creationId xmlns:a16="http://schemas.microsoft.com/office/drawing/2014/main" id="{F435EA7C-CB5C-A273-A7CC-CE1E2539252D}"/>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solidFill>
                  <a:srgbClr val="1B1E29">
                    <a:tint val="75000"/>
                  </a:srgbClr>
                </a:solidFill>
              </a:rPr>
              <a:pPr/>
              <a:t>4</a:t>
            </a:fld>
            <a:endParaRPr lang="en-US">
              <a:solidFill>
                <a:srgbClr val="1B1E29">
                  <a:tint val="75000"/>
                </a:srgbClr>
              </a:solidFill>
            </a:endParaRPr>
          </a:p>
        </p:txBody>
      </p:sp>
    </p:spTree>
    <p:extLst>
      <p:ext uri="{BB962C8B-B14F-4D97-AF65-F5344CB8AC3E}">
        <p14:creationId xmlns:p14="http://schemas.microsoft.com/office/powerpoint/2010/main" val="2218824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3DA41B2-DF2F-2141-3308-CF187162C608}"/>
              </a:ext>
            </a:extLst>
          </p:cNvPr>
          <p:cNvSpPr>
            <a:spLocks noGrp="1"/>
          </p:cNvSpPr>
          <p:nvPr>
            <p:ph type="title"/>
          </p:nvPr>
        </p:nvSpPr>
        <p:spPr>
          <a:xfrm>
            <a:off x="838200" y="326691"/>
            <a:ext cx="10515600" cy="497846"/>
          </a:xfrm>
        </p:spPr>
        <p:txBody>
          <a:bodyPr>
            <a:normAutofit/>
          </a:bodyPr>
          <a:lstStyle/>
          <a:p>
            <a:r>
              <a:rPr lang="en-US" dirty="0"/>
              <a:t>Questions and Answers</a:t>
            </a:r>
          </a:p>
        </p:txBody>
      </p:sp>
      <p:graphicFrame>
        <p:nvGraphicFramePr>
          <p:cNvPr id="9" name="Content Placeholder 8">
            <a:extLst>
              <a:ext uri="{FF2B5EF4-FFF2-40B4-BE49-F238E27FC236}">
                <a16:creationId xmlns:a16="http://schemas.microsoft.com/office/drawing/2014/main" id="{8CC02E07-246F-D214-061E-E34825A6CED5}"/>
              </a:ext>
            </a:extLst>
          </p:cNvPr>
          <p:cNvGraphicFramePr>
            <a:graphicFrameLocks noGrp="1"/>
          </p:cNvGraphicFramePr>
          <p:nvPr>
            <p:ph idx="1"/>
            <p:extLst>
              <p:ext uri="{D42A27DB-BD31-4B8C-83A1-F6EECF244321}">
                <p14:modId xmlns:p14="http://schemas.microsoft.com/office/powerpoint/2010/main" val="1038810385"/>
              </p:ext>
            </p:extLst>
          </p:nvPr>
        </p:nvGraphicFramePr>
        <p:xfrm>
          <a:off x="632690" y="948711"/>
          <a:ext cx="10963564" cy="4468521"/>
        </p:xfrm>
        <a:graphic>
          <a:graphicData uri="http://schemas.openxmlformats.org/drawingml/2006/table">
            <a:tbl>
              <a:tblPr firstRow="1" bandRow="1">
                <a:tableStyleId>{5C22544A-7EE6-4342-B048-85BDC9FD1C3A}</a:tableStyleId>
              </a:tblPr>
              <a:tblGrid>
                <a:gridCol w="2035277">
                  <a:extLst>
                    <a:ext uri="{9D8B030D-6E8A-4147-A177-3AD203B41FA5}">
                      <a16:colId xmlns:a16="http://schemas.microsoft.com/office/drawing/2014/main" val="3914462204"/>
                    </a:ext>
                  </a:extLst>
                </a:gridCol>
                <a:gridCol w="8928287">
                  <a:extLst>
                    <a:ext uri="{9D8B030D-6E8A-4147-A177-3AD203B41FA5}">
                      <a16:colId xmlns:a16="http://schemas.microsoft.com/office/drawing/2014/main" val="2370924973"/>
                    </a:ext>
                  </a:extLst>
                </a:gridCol>
              </a:tblGrid>
              <a:tr h="452781">
                <a:tc>
                  <a:txBody>
                    <a:bodyPr/>
                    <a:lstStyle/>
                    <a:p>
                      <a:r>
                        <a:rPr lang="en-US" sz="2000">
                          <a:latin typeface="Source Sans Pro" panose="020B0503030403020204" pitchFamily="34" charset="0"/>
                          <a:ea typeface="Source Sans Pro" panose="020B0503030403020204" pitchFamily="34" charset="0"/>
                        </a:rPr>
                        <a:t>Scenario </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2000">
                          <a:latin typeface="Source Sans Pro" panose="020B0503030403020204" pitchFamily="34" charset="0"/>
                          <a:ea typeface="Source Sans Pro" panose="020B0503030403020204" pitchFamily="34" charset="0"/>
                        </a:rPr>
                        <a:t>Background</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1422408476"/>
                  </a:ext>
                </a:extLst>
              </a:tr>
              <a:tr h="3869607">
                <a:tc>
                  <a:txBody>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lang="en-US" sz="2000">
                          <a:solidFill>
                            <a:schemeClr val="tx2"/>
                          </a:solidFill>
                          <a:latin typeface="Source Sans Pro" panose="020B0503030403020204" pitchFamily="34" charset="0"/>
                          <a:ea typeface="Source Sans Pro" panose="020B0503030403020204" pitchFamily="34" charset="0"/>
                        </a:rPr>
                        <a:t>What restrictions exist for SBA employees?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rtl="0" eaLnBrk="1" latinLnBrk="0" hangingPunct="1">
                        <a:spcBef>
                          <a:spcPts val="300"/>
                        </a:spcBef>
                        <a:spcAft>
                          <a:spcPts val="300"/>
                        </a:spcAft>
                        <a:buFont typeface="Wingdings" panose="05000000000000000000" pitchFamily="2" charset="2"/>
                        <a:buNone/>
                      </a:pPr>
                      <a:r>
                        <a:rPr lang="en-US" sz="2000" kern="1200" dirty="0">
                          <a:solidFill>
                            <a:schemeClr val="tx2"/>
                          </a:solidFill>
                          <a:latin typeface="Source Sans Pro" panose="020B0503030403020204" pitchFamily="34" charset="0"/>
                          <a:ea typeface="Source Sans Pro" panose="020B0503030403020204" pitchFamily="34" charset="0"/>
                          <a:cs typeface="+mn-cs"/>
                        </a:rPr>
                        <a:t>SBA and its employees are prohibited by the Hatch Act from engaging in partisan political activities while on duty, in a Federal workplace, wearing a Federal insignia, or using a Federal vehicle. </a:t>
                      </a:r>
                      <a:r>
                        <a:rPr lang="en-US" sz="2000" strike="noStrike" kern="1200" dirty="0">
                          <a:solidFill>
                            <a:schemeClr val="tx2"/>
                          </a:solidFill>
                          <a:latin typeface="Source Sans Pro" panose="020B0503030403020204" pitchFamily="34" charset="0"/>
                          <a:ea typeface="Source Sans Pro" panose="020B0503030403020204" pitchFamily="34" charset="0"/>
                          <a:cs typeface="+mn-cs"/>
                        </a:rPr>
                        <a:t>Additionally, while encouraging people to register to vote</a:t>
                      </a:r>
                      <a:r>
                        <a:rPr lang="en-US" sz="2000" kern="1200" dirty="0">
                          <a:solidFill>
                            <a:schemeClr val="tx2"/>
                          </a:solidFill>
                          <a:latin typeface="Source Sans Pro" panose="020B0503030403020204" pitchFamily="34" charset="0"/>
                          <a:ea typeface="Source Sans Pro" panose="020B0503030403020204" pitchFamily="34" charset="0"/>
                          <a:cs typeface="+mn-cs"/>
                        </a:rPr>
                        <a:t>, SBA may not:</a:t>
                      </a:r>
                    </a:p>
                    <a:p>
                      <a:pPr marL="463550" lvl="1" indent="-290195" algn="l" defTabSz="685749" rtl="0" eaLnBrk="1" latinLnBrk="0" hangingPunct="1">
                        <a:spcBef>
                          <a:spcPts val="600"/>
                        </a:spcBef>
                        <a:spcAft>
                          <a:spcPts val="600"/>
                        </a:spcAft>
                        <a:buClr>
                          <a:schemeClr val="accent5"/>
                        </a:buClr>
                        <a:buFont typeface="Wingdings" panose="05000000000000000000" pitchFamily="2" charset="2"/>
                        <a:buChar char="ü"/>
                      </a:pPr>
                      <a:r>
                        <a:rPr lang="en-US" sz="2000" kern="1200" dirty="0">
                          <a:solidFill>
                            <a:schemeClr val="tx2"/>
                          </a:solidFill>
                          <a:latin typeface="Source Sans Pro" panose="020B0503030403020204" pitchFamily="34" charset="0"/>
                          <a:ea typeface="Source Sans Pro" panose="020B0503030403020204" pitchFamily="34" charset="0"/>
                          <a:cs typeface="+mn-cs"/>
                        </a:rPr>
                        <a:t>Seek to influence an applicant’s political preference</a:t>
                      </a:r>
                    </a:p>
                    <a:p>
                      <a:pPr marL="463550" lvl="1" indent="-290195" algn="l" rtl="0" eaLnBrk="1" latinLnBrk="0" hangingPunct="1">
                        <a:spcBef>
                          <a:spcPts val="600"/>
                        </a:spcBef>
                        <a:spcAft>
                          <a:spcPts val="600"/>
                        </a:spcAft>
                        <a:buClr>
                          <a:schemeClr val="accent5"/>
                        </a:buClr>
                        <a:buFont typeface="Wingdings" panose="05000000000000000000" pitchFamily="2" charset="2"/>
                        <a:buChar char="ü"/>
                      </a:pPr>
                      <a:r>
                        <a:rPr lang="en-US" sz="2000" kern="1200" dirty="0">
                          <a:solidFill>
                            <a:schemeClr val="tx2"/>
                          </a:solidFill>
                          <a:latin typeface="Source Sans Pro" panose="020B0503030403020204" pitchFamily="34" charset="0"/>
                          <a:ea typeface="Source Sans Pro" panose="020B0503030403020204" pitchFamily="34" charset="0"/>
                          <a:cs typeface="+mn-cs"/>
                        </a:rPr>
                        <a:t>Display or communicate any political or candidate preference </a:t>
                      </a:r>
                      <a:r>
                        <a:rPr lang="en-US" sz="2000" strike="sngStrike" kern="1200" dirty="0">
                          <a:solidFill>
                            <a:schemeClr val="tx2"/>
                          </a:solidFill>
                          <a:latin typeface="Source Sans Pro" panose="020B0503030403020204" pitchFamily="34" charset="0"/>
                          <a:ea typeface="Source Sans Pro" panose="020B0503030403020204" pitchFamily="34" charset="0"/>
                          <a:cs typeface="+mn-cs"/>
                        </a:rPr>
                        <a:t> </a:t>
                      </a:r>
                    </a:p>
                    <a:p>
                      <a:pPr marL="463550" lvl="1" indent="-290195" algn="l" defTabSz="685749" rtl="0" eaLnBrk="1" latinLnBrk="0" hangingPunct="1">
                        <a:spcBef>
                          <a:spcPts val="600"/>
                        </a:spcBef>
                        <a:spcAft>
                          <a:spcPts val="600"/>
                        </a:spcAft>
                        <a:buClr>
                          <a:schemeClr val="accent5"/>
                        </a:buClr>
                        <a:buFont typeface="Wingdings" panose="05000000000000000000" pitchFamily="2" charset="2"/>
                        <a:buChar char="ü"/>
                      </a:pPr>
                      <a:r>
                        <a:rPr lang="en-US" sz="2000" kern="1200" dirty="0">
                          <a:solidFill>
                            <a:schemeClr val="tx2"/>
                          </a:solidFill>
                          <a:latin typeface="Source Sans Pro" panose="020B0503030403020204" pitchFamily="34" charset="0"/>
                          <a:ea typeface="Source Sans Pro" panose="020B0503030403020204" pitchFamily="34" charset="0"/>
                          <a:cs typeface="+mn-cs"/>
                        </a:rPr>
                        <a:t>Take any action or make any statement to an applicant to discourage the applicant from registering to vote</a:t>
                      </a:r>
                    </a:p>
                    <a:p>
                      <a:pPr marL="463550" lvl="1" indent="-290195" algn="l" rtl="0" eaLnBrk="1" latinLnBrk="0" hangingPunct="1">
                        <a:spcBef>
                          <a:spcPts val="600"/>
                        </a:spcBef>
                        <a:spcAft>
                          <a:spcPts val="600"/>
                        </a:spcAft>
                        <a:buClr>
                          <a:schemeClr val="accent5"/>
                        </a:buClr>
                        <a:buFont typeface="Wingdings" panose="05000000000000000000" pitchFamily="2" charset="2"/>
                        <a:buChar char="ü"/>
                      </a:pPr>
                      <a:r>
                        <a:rPr lang="en-US" sz="2000" kern="1200" dirty="0">
                          <a:solidFill>
                            <a:schemeClr val="tx2"/>
                          </a:solidFill>
                          <a:latin typeface="Source Sans Pro" panose="020B0503030403020204" pitchFamily="34" charset="0"/>
                          <a:ea typeface="Source Sans Pro" panose="020B0503030403020204" pitchFamily="34" charset="0"/>
                          <a:cs typeface="+mn-cs"/>
                        </a:rPr>
                        <a:t>Take any action or make any statement that may lead the applicant to believe that a decision to register or not to register has any bearing on the availability of non-NVRA services or benefits offered by the Agency.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1999790"/>
                  </a:ext>
                </a:extLst>
              </a:tr>
            </a:tbl>
          </a:graphicData>
        </a:graphic>
      </p:graphicFrame>
      <p:sp>
        <p:nvSpPr>
          <p:cNvPr id="5" name="Slide Number Placeholder 4">
            <a:extLst>
              <a:ext uri="{FF2B5EF4-FFF2-40B4-BE49-F238E27FC236}">
                <a16:creationId xmlns:a16="http://schemas.microsoft.com/office/drawing/2014/main" id="{4E50E5DC-3CDE-3716-9FD4-6DA0BE575027}"/>
              </a:ext>
              <a:ext uri="{C183D7F6-B498-43B3-948B-1728B52AA6E4}">
                <adec:decorative xmlns:adec="http://schemas.microsoft.com/office/drawing/2017/decorative" val="1"/>
              </a:ext>
            </a:extLst>
          </p:cNvPr>
          <p:cNvSpPr>
            <a:spLocks noGrp="1"/>
          </p:cNvSpPr>
          <p:nvPr>
            <p:ph type="sldNum" sz="quarter" idx="12"/>
          </p:nvPr>
        </p:nvSpPr>
        <p:spPr>
          <a:xfrm>
            <a:off x="9066631" y="6036992"/>
            <a:ext cx="2743200" cy="365125"/>
          </a:xfrm>
        </p:spPr>
        <p:txBody>
          <a:bodyPr/>
          <a:lstStyle/>
          <a:p>
            <a:fld id="{B1AB44B9-F1EC-4F4B-88D4-413245C9CD3E}" type="slidenum">
              <a:rPr lang="en-US" smtClean="0">
                <a:solidFill>
                  <a:srgbClr val="1B1E29">
                    <a:tint val="75000"/>
                  </a:srgbClr>
                </a:solidFill>
              </a:rPr>
              <a:pPr/>
              <a:t>5</a:t>
            </a:fld>
            <a:endParaRPr lang="en-US">
              <a:solidFill>
                <a:srgbClr val="1B1E29">
                  <a:tint val="75000"/>
                </a:srgbClr>
              </a:solidFill>
            </a:endParaRPr>
          </a:p>
        </p:txBody>
      </p:sp>
    </p:spTree>
    <p:extLst>
      <p:ext uri="{BB962C8B-B14F-4D97-AF65-F5344CB8AC3E}">
        <p14:creationId xmlns:p14="http://schemas.microsoft.com/office/powerpoint/2010/main" val="21500198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3DA41B2-DF2F-2141-3308-CF187162C608}"/>
              </a:ext>
            </a:extLst>
          </p:cNvPr>
          <p:cNvSpPr>
            <a:spLocks noGrp="1"/>
          </p:cNvSpPr>
          <p:nvPr>
            <p:ph type="title"/>
          </p:nvPr>
        </p:nvSpPr>
        <p:spPr>
          <a:xfrm>
            <a:off x="838200" y="445036"/>
            <a:ext cx="10515600" cy="598904"/>
          </a:xfrm>
        </p:spPr>
        <p:txBody>
          <a:bodyPr/>
          <a:lstStyle/>
          <a:p>
            <a:r>
              <a:rPr lang="en-US" dirty="0"/>
              <a:t>Questions and Answers</a:t>
            </a:r>
          </a:p>
        </p:txBody>
      </p:sp>
      <p:graphicFrame>
        <p:nvGraphicFramePr>
          <p:cNvPr id="9" name="Content Placeholder 8">
            <a:extLst>
              <a:ext uri="{FF2B5EF4-FFF2-40B4-BE49-F238E27FC236}">
                <a16:creationId xmlns:a16="http://schemas.microsoft.com/office/drawing/2014/main" id="{8CC02E07-246F-D214-061E-E34825A6CED5}"/>
              </a:ext>
            </a:extLst>
          </p:cNvPr>
          <p:cNvGraphicFramePr>
            <a:graphicFrameLocks noGrp="1"/>
          </p:cNvGraphicFramePr>
          <p:nvPr>
            <p:ph idx="1"/>
            <p:extLst>
              <p:ext uri="{D42A27DB-BD31-4B8C-83A1-F6EECF244321}">
                <p14:modId xmlns:p14="http://schemas.microsoft.com/office/powerpoint/2010/main" val="2363801818"/>
              </p:ext>
            </p:extLst>
          </p:nvPr>
        </p:nvGraphicFramePr>
        <p:xfrm>
          <a:off x="591127" y="1043940"/>
          <a:ext cx="11009746" cy="3261360"/>
        </p:xfrm>
        <a:graphic>
          <a:graphicData uri="http://schemas.openxmlformats.org/drawingml/2006/table">
            <a:tbl>
              <a:tblPr firstRow="1" bandRow="1">
                <a:tableStyleId>{5C22544A-7EE6-4342-B048-85BDC9FD1C3A}</a:tableStyleId>
              </a:tblPr>
              <a:tblGrid>
                <a:gridCol w="2270060">
                  <a:extLst>
                    <a:ext uri="{9D8B030D-6E8A-4147-A177-3AD203B41FA5}">
                      <a16:colId xmlns:a16="http://schemas.microsoft.com/office/drawing/2014/main" val="3914462204"/>
                    </a:ext>
                  </a:extLst>
                </a:gridCol>
                <a:gridCol w="8739686">
                  <a:extLst>
                    <a:ext uri="{9D8B030D-6E8A-4147-A177-3AD203B41FA5}">
                      <a16:colId xmlns:a16="http://schemas.microsoft.com/office/drawing/2014/main" val="2370924973"/>
                    </a:ext>
                  </a:extLst>
                </a:gridCol>
              </a:tblGrid>
              <a:tr h="438674">
                <a:tc>
                  <a:txBody>
                    <a:bodyPr/>
                    <a:lstStyle/>
                    <a:p>
                      <a:r>
                        <a:rPr lang="en-US" sz="2400">
                          <a:latin typeface="Source Sans Pro" panose="020B0503030403020204" pitchFamily="34" charset="0"/>
                          <a:ea typeface="Source Sans Pro" panose="020B0503030403020204" pitchFamily="34" charset="0"/>
                        </a:rPr>
                        <a:t>Scenario</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US" sz="2400">
                          <a:latin typeface="Source Sans Pro" panose="020B0503030403020204" pitchFamily="34" charset="0"/>
                          <a:ea typeface="Source Sans Pro" panose="020B0503030403020204" pitchFamily="34" charset="0"/>
                        </a:rPr>
                        <a:t>Background</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1422408476"/>
                  </a:ext>
                </a:extLst>
              </a:tr>
              <a:tr h="685429">
                <a:tc>
                  <a:txBody>
                    <a:bodyPr/>
                    <a:lstStyle/>
                    <a:p>
                      <a:r>
                        <a:rPr lang="en-US" sz="2200">
                          <a:solidFill>
                            <a:schemeClr val="tx2"/>
                          </a:solidFill>
                          <a:latin typeface="Source Sans Pro" panose="020B0503030403020204" pitchFamily="34" charset="0"/>
                          <a:ea typeface="Source Sans Pro" panose="020B0503030403020204" pitchFamily="34" charset="0"/>
                        </a:rPr>
                        <a:t>Is it permissible for a state to provide voter registration information at an SBA event or co-sponsored event?</a:t>
                      </a:r>
                    </a:p>
                    <a:p>
                      <a:endParaRPr lang="en-US" sz="2400">
                        <a:solidFill>
                          <a:schemeClr val="tx2"/>
                        </a:solidFill>
                        <a:latin typeface="Source Sans Pro" panose="020B0503030403020204" pitchFamily="34" charset="0"/>
                        <a:ea typeface="Source Sans Pro" panose="020B0503030403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461963" marR="0" lvl="0" indent="-461963" algn="l" defTabSz="685749" rtl="0" eaLnBrk="1" fontAlgn="auto" latinLnBrk="0" hangingPunct="1">
                        <a:lnSpc>
                          <a:spcPct val="100000"/>
                        </a:lnSpc>
                        <a:spcBef>
                          <a:spcPts val="300"/>
                        </a:spcBef>
                        <a:spcAft>
                          <a:spcPts val="300"/>
                        </a:spcAft>
                        <a:buClrTx/>
                        <a:buSzTx/>
                        <a:buFont typeface="Wingdings" panose="05000000000000000000" pitchFamily="2" charset="2"/>
                        <a:buChar char="ü"/>
                        <a:tabLst/>
                        <a:defRPr/>
                      </a:pPr>
                      <a:r>
                        <a:rPr lang="en-US" sz="2200" kern="1200" dirty="0">
                          <a:solidFill>
                            <a:schemeClr val="tx2"/>
                          </a:solidFill>
                          <a:latin typeface="Source Sans Pro" panose="020B0503030403020204" pitchFamily="34" charset="0"/>
                          <a:ea typeface="Source Sans Pro" panose="020B0503030403020204" pitchFamily="34" charset="0"/>
                          <a:cs typeface="+mn-cs"/>
                        </a:rPr>
                        <a:t>Yes, provided the state’s participation aligns with the language of the approved MOU and there are not any other prohibitions to the state’s participation in the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1999790"/>
                  </a:ext>
                </a:extLst>
              </a:tr>
            </a:tbl>
          </a:graphicData>
        </a:graphic>
      </p:graphicFrame>
      <p:sp>
        <p:nvSpPr>
          <p:cNvPr id="5" name="Slide Number Placeholder 4">
            <a:extLst>
              <a:ext uri="{FF2B5EF4-FFF2-40B4-BE49-F238E27FC236}">
                <a16:creationId xmlns:a16="http://schemas.microsoft.com/office/drawing/2014/main" id="{4E50E5DC-3CDE-3716-9FD4-6DA0BE575027}"/>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solidFill>
                  <a:srgbClr val="1B1E29">
                    <a:tint val="75000"/>
                  </a:srgbClr>
                </a:solidFill>
              </a:rPr>
              <a:pPr/>
              <a:t>6</a:t>
            </a:fld>
            <a:endParaRPr lang="en-US">
              <a:solidFill>
                <a:srgbClr val="1B1E29">
                  <a:tint val="75000"/>
                </a:srgbClr>
              </a:solidFill>
            </a:endParaRPr>
          </a:p>
        </p:txBody>
      </p:sp>
    </p:spTree>
    <p:extLst>
      <p:ext uri="{BB962C8B-B14F-4D97-AF65-F5344CB8AC3E}">
        <p14:creationId xmlns:p14="http://schemas.microsoft.com/office/powerpoint/2010/main" val="20694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7995115-3BB7-00CE-84D7-3A0491A2D881}"/>
              </a:ext>
            </a:extLst>
          </p:cNvPr>
          <p:cNvSpPr>
            <a:spLocks noGrp="1"/>
          </p:cNvSpPr>
          <p:nvPr>
            <p:ph type="title"/>
          </p:nvPr>
        </p:nvSpPr>
        <p:spPr>
          <a:xfrm>
            <a:off x="838200" y="367026"/>
            <a:ext cx="10515600" cy="762528"/>
          </a:xfrm>
        </p:spPr>
        <p:txBody>
          <a:bodyPr>
            <a:normAutofit fontScale="90000"/>
          </a:bodyPr>
          <a:lstStyle/>
          <a:p>
            <a:pPr>
              <a:lnSpc>
                <a:spcPct val="110000"/>
              </a:lnSpc>
            </a:pPr>
            <a:r>
              <a:rPr lang="en-US" sz="2800" dirty="0"/>
              <a:t>What if an individual attempts to hand deliver a paper voter </a:t>
            </a:r>
            <a:br>
              <a:rPr lang="en-US" sz="2800" dirty="0"/>
            </a:br>
            <a:r>
              <a:rPr lang="en-US" sz="2800" dirty="0"/>
              <a:t>registration form to our district office, should I accept it? </a:t>
            </a:r>
          </a:p>
        </p:txBody>
      </p:sp>
      <p:sp>
        <p:nvSpPr>
          <p:cNvPr id="4" name="Content Placeholder 3">
            <a:extLst>
              <a:ext uri="{FF2B5EF4-FFF2-40B4-BE49-F238E27FC236}">
                <a16:creationId xmlns:a16="http://schemas.microsoft.com/office/drawing/2014/main" id="{EFA7F743-30D3-1615-8D05-0FFE6AD700A5}"/>
              </a:ext>
            </a:extLst>
          </p:cNvPr>
          <p:cNvSpPr>
            <a:spLocks noGrp="1"/>
          </p:cNvSpPr>
          <p:nvPr>
            <p:ph sz="half" idx="2"/>
          </p:nvPr>
        </p:nvSpPr>
        <p:spPr>
          <a:xfrm>
            <a:off x="739726" y="2452205"/>
            <a:ext cx="10712548" cy="2788471"/>
          </a:xfrm>
        </p:spPr>
        <p:txBody>
          <a:bodyPr>
            <a:noAutofit/>
          </a:bodyPr>
          <a:lstStyle/>
          <a:p>
            <a:pPr marL="800100" indent="-403225">
              <a:lnSpc>
                <a:spcPct val="100000"/>
              </a:lnSpc>
              <a:spcBef>
                <a:spcPts val="1200"/>
              </a:spcBef>
              <a:spcAft>
                <a:spcPts val="1200"/>
              </a:spcAft>
              <a:buFont typeface="Wingdings" panose="05000000000000000000" pitchFamily="2" charset="2"/>
              <a:buChar char="Ø"/>
              <a:tabLst>
                <a:tab pos="800100" algn="l"/>
              </a:tabLst>
            </a:pPr>
            <a:r>
              <a:rPr lang="en-US" sz="2200" dirty="0">
                <a:solidFill>
                  <a:schemeClr val="tx2"/>
                </a:solidFill>
              </a:rPr>
              <a:t>No. Do not accept the form. </a:t>
            </a:r>
          </a:p>
          <a:p>
            <a:pPr marL="800100" indent="-403225">
              <a:lnSpc>
                <a:spcPct val="100000"/>
              </a:lnSpc>
              <a:spcBef>
                <a:spcPts val="1200"/>
              </a:spcBef>
              <a:spcAft>
                <a:spcPts val="1200"/>
              </a:spcAft>
              <a:buFont typeface="Wingdings" panose="05000000000000000000" pitchFamily="2" charset="2"/>
              <a:buChar char="Ø"/>
              <a:tabLst>
                <a:tab pos="800100" algn="l"/>
              </a:tabLst>
            </a:pPr>
            <a:r>
              <a:rPr lang="en-US" sz="2200" dirty="0">
                <a:solidFill>
                  <a:schemeClr val="tx2"/>
                </a:solidFill>
              </a:rPr>
              <a:t>Explain to the individual that SBA cannot accept paper voter registration forms.</a:t>
            </a:r>
          </a:p>
          <a:p>
            <a:pPr marL="800100" indent="-403225">
              <a:lnSpc>
                <a:spcPct val="100000"/>
              </a:lnSpc>
              <a:spcBef>
                <a:spcPts val="1200"/>
              </a:spcBef>
              <a:spcAft>
                <a:spcPts val="1200"/>
              </a:spcAft>
              <a:buFont typeface="Wingdings" panose="05000000000000000000" pitchFamily="2" charset="2"/>
              <a:buChar char="Ø"/>
              <a:tabLst>
                <a:tab pos="800100" algn="l"/>
              </a:tabLst>
            </a:pPr>
            <a:r>
              <a:rPr lang="en-US" sz="2200" dirty="0">
                <a:solidFill>
                  <a:schemeClr val="tx2"/>
                </a:solidFill>
              </a:rPr>
              <a:t>Direct the individual to </a:t>
            </a:r>
            <a:r>
              <a:rPr lang="en-US" sz="2200" u="sng" dirty="0">
                <a:solidFill>
                  <a:schemeClr val="tx2"/>
                </a:solidFill>
              </a:rPr>
              <a:t>Michigan.gov/USSBA</a:t>
            </a:r>
            <a:r>
              <a:rPr lang="en-US" sz="2200" dirty="0">
                <a:solidFill>
                  <a:schemeClr val="tx2"/>
                </a:solidFill>
              </a:rPr>
              <a:t> to get the link to the Michigan State Government’s voter registration website.</a:t>
            </a:r>
          </a:p>
        </p:txBody>
      </p:sp>
      <p:sp>
        <p:nvSpPr>
          <p:cNvPr id="7" name="Content Placeholder 2">
            <a:extLst>
              <a:ext uri="{FF2B5EF4-FFF2-40B4-BE49-F238E27FC236}">
                <a16:creationId xmlns:a16="http://schemas.microsoft.com/office/drawing/2014/main" id="{3C723DD8-263C-23AD-BDA1-1EDA1B1AE8B7}"/>
              </a:ext>
              <a:ext uri="{C183D7F6-B498-43B3-948B-1728B52AA6E4}">
                <adec:decorative xmlns:adec="http://schemas.microsoft.com/office/drawing/2017/decorative" val="1"/>
              </a:ext>
            </a:extLst>
          </p:cNvPr>
          <p:cNvSpPr txBox="1">
            <a:spLocks/>
          </p:cNvSpPr>
          <p:nvPr/>
        </p:nvSpPr>
        <p:spPr>
          <a:xfrm>
            <a:off x="739727" y="5698836"/>
            <a:ext cx="10871026" cy="495472"/>
          </a:xfrm>
          <a:prstGeom prst="rect">
            <a:avLst/>
          </a:prstGeom>
          <a:ln>
            <a:noFill/>
          </a:ln>
        </p:spPr>
        <p:txBody>
          <a:bodyPr vert="horz" lIns="91440" tIns="45720" rIns="91440" bIns="45720" rtlCol="0" anchor="t">
            <a:noAutofit/>
          </a:bodyPr>
          <a:lstStyle>
            <a:lvl1pPr marL="171438" indent="-171438" algn="l" defTabSz="685749" rtl="0" eaLnBrk="1" latinLnBrk="0" hangingPunct="1">
              <a:lnSpc>
                <a:spcPct val="90000"/>
              </a:lnSpc>
              <a:spcBef>
                <a:spcPts val="750"/>
              </a:spcBef>
              <a:buFont typeface="Arial"/>
              <a:buChar char="•"/>
              <a:defRPr sz="2100" kern="1200">
                <a:solidFill>
                  <a:schemeClr val="tx1"/>
                </a:solidFill>
                <a:latin typeface="Source Sans Pro" charset="0"/>
                <a:ea typeface="Source Sans Pro" charset="0"/>
                <a:cs typeface="Source Sans Pro" charset="0"/>
              </a:defRPr>
            </a:lvl1pPr>
            <a:lvl2pPr marL="514313" indent="-171438" algn="l" defTabSz="685749" rtl="0" eaLnBrk="1" latinLnBrk="0" hangingPunct="1">
              <a:lnSpc>
                <a:spcPct val="90000"/>
              </a:lnSpc>
              <a:spcBef>
                <a:spcPts val="375"/>
              </a:spcBef>
              <a:buFont typeface="Arial"/>
              <a:buChar char="•"/>
              <a:defRPr sz="1800" kern="1200">
                <a:solidFill>
                  <a:schemeClr val="tx1"/>
                </a:solidFill>
                <a:latin typeface="Source Sans Pro" charset="0"/>
                <a:ea typeface="Source Sans Pro" charset="0"/>
                <a:cs typeface="Source Sans Pro" charset="0"/>
              </a:defRPr>
            </a:lvl2pPr>
            <a:lvl3pPr marL="857186" indent="-171438" algn="l" defTabSz="685749" rtl="0" eaLnBrk="1" latinLnBrk="0" hangingPunct="1">
              <a:lnSpc>
                <a:spcPct val="90000"/>
              </a:lnSpc>
              <a:spcBef>
                <a:spcPts val="375"/>
              </a:spcBef>
              <a:buFont typeface="Arial"/>
              <a:buChar char="•"/>
              <a:defRPr sz="1500" kern="1200">
                <a:solidFill>
                  <a:schemeClr val="tx1"/>
                </a:solidFill>
                <a:latin typeface="Source Sans Pro" charset="0"/>
                <a:ea typeface="Source Sans Pro" charset="0"/>
                <a:cs typeface="Source Sans Pro" charset="0"/>
              </a:defRPr>
            </a:lvl3pPr>
            <a:lvl4pPr marL="1200060" indent="-171438" algn="l" defTabSz="685749" rtl="0" eaLnBrk="1" latinLnBrk="0" hangingPunct="1">
              <a:lnSpc>
                <a:spcPct val="90000"/>
              </a:lnSpc>
              <a:spcBef>
                <a:spcPts val="375"/>
              </a:spcBef>
              <a:buFont typeface="Arial"/>
              <a:buChar char="•"/>
              <a:defRPr sz="1350" kern="1200">
                <a:solidFill>
                  <a:schemeClr val="tx1"/>
                </a:solidFill>
                <a:latin typeface="Source Sans Pro" charset="0"/>
                <a:ea typeface="Source Sans Pro" charset="0"/>
                <a:cs typeface="Source Sans Pro" charset="0"/>
              </a:defRPr>
            </a:lvl4pPr>
            <a:lvl5pPr marL="1542935" indent="-171438" algn="l" defTabSz="685749" rtl="0" eaLnBrk="1" latinLnBrk="0" hangingPunct="1">
              <a:lnSpc>
                <a:spcPct val="90000"/>
              </a:lnSpc>
              <a:spcBef>
                <a:spcPts val="375"/>
              </a:spcBef>
              <a:buFont typeface="Arial"/>
              <a:buChar char="•"/>
              <a:defRPr sz="1350" kern="1200">
                <a:solidFill>
                  <a:schemeClr val="tx1"/>
                </a:solidFill>
                <a:latin typeface="Source Sans Pro" charset="0"/>
                <a:ea typeface="Source Sans Pro" charset="0"/>
                <a:cs typeface="Source Sans Pro" charset="0"/>
              </a:defRPr>
            </a:lvl5pPr>
            <a:lvl6pPr marL="1885809"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684"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558"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433" indent="-171438" algn="l" defTabSz="685749"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169863" indent="-169863" algn="ctr">
              <a:lnSpc>
                <a:spcPct val="100000"/>
              </a:lnSpc>
              <a:spcBef>
                <a:spcPct val="0"/>
              </a:spcBef>
              <a:buFont typeface="Arial"/>
              <a:buNone/>
            </a:pPr>
            <a:r>
              <a:rPr lang="en-US" sz="2000" i="1" spc="-75" dirty="0">
                <a:solidFill>
                  <a:srgbClr val="003F80"/>
                </a:solidFill>
              </a:rPr>
              <a:t> </a:t>
            </a:r>
          </a:p>
        </p:txBody>
      </p:sp>
      <p:sp>
        <p:nvSpPr>
          <p:cNvPr id="5" name="Slide Number Placeholder 4">
            <a:extLst>
              <a:ext uri="{FF2B5EF4-FFF2-40B4-BE49-F238E27FC236}">
                <a16:creationId xmlns:a16="http://schemas.microsoft.com/office/drawing/2014/main" id="{C2B11C61-082E-522F-B346-BC01A5981CE4}"/>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solidFill>
                  <a:srgbClr val="1B1E29">
                    <a:tint val="75000"/>
                  </a:srgbClr>
                </a:solidFill>
              </a:rPr>
              <a:pPr/>
              <a:t>7</a:t>
            </a:fld>
            <a:endParaRPr lang="en-US">
              <a:solidFill>
                <a:srgbClr val="1B1E29">
                  <a:tint val="75000"/>
                </a:srgbClr>
              </a:solidFill>
            </a:endParaRPr>
          </a:p>
        </p:txBody>
      </p:sp>
      <p:pic>
        <p:nvPicPr>
          <p:cNvPr id="11" name="Picture 10">
            <a:extLst>
              <a:ext uri="{FF2B5EF4-FFF2-40B4-BE49-F238E27FC236}">
                <a16:creationId xmlns:a16="http://schemas.microsoft.com/office/drawing/2014/main" id="{A62A0AE1-A205-D3BE-7FC8-516E7F7F33E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053861" y="1524953"/>
            <a:ext cx="6084277" cy="431780"/>
          </a:xfrm>
          <a:prstGeom prst="rect">
            <a:avLst/>
          </a:prstGeom>
        </p:spPr>
      </p:pic>
    </p:spTree>
    <p:extLst>
      <p:ext uri="{BB962C8B-B14F-4D97-AF65-F5344CB8AC3E}">
        <p14:creationId xmlns:p14="http://schemas.microsoft.com/office/powerpoint/2010/main" val="2560814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1FAA1-EBCB-CE31-4C14-0C728FAB2813}"/>
              </a:ext>
            </a:extLst>
          </p:cNvPr>
          <p:cNvSpPr>
            <a:spLocks noGrp="1"/>
          </p:cNvSpPr>
          <p:nvPr>
            <p:ph type="title"/>
          </p:nvPr>
        </p:nvSpPr>
        <p:spPr>
          <a:xfrm>
            <a:off x="838200" y="224150"/>
            <a:ext cx="10515600" cy="1323229"/>
          </a:xfrm>
        </p:spPr>
        <p:txBody>
          <a:bodyPr>
            <a:noAutofit/>
          </a:bodyPr>
          <a:lstStyle/>
          <a:p>
            <a:pPr>
              <a:lnSpc>
                <a:spcPct val="110000"/>
              </a:lnSpc>
            </a:pPr>
            <a:br>
              <a:rPr lang="en-US" u="sng" dirty="0">
                <a:latin typeface="Source Sans Pro"/>
                <a:ea typeface="Source Sans Pro"/>
              </a:rPr>
            </a:br>
            <a:r>
              <a:rPr lang="en-US" u="sng" dirty="0">
                <a:latin typeface="Source Sans Pro"/>
                <a:ea typeface="Source Sans Pro"/>
              </a:rPr>
              <a:t>Recommended language to refer to the Michigan.gov/USSBA link:</a:t>
            </a:r>
            <a:br>
              <a:rPr lang="en-US" strike="sngStrike" dirty="0">
                <a:highlight>
                  <a:srgbClr val="FFFF00"/>
                </a:highlight>
              </a:rPr>
            </a:br>
            <a:endParaRPr lang="en-US" strike="sngStrike" dirty="0"/>
          </a:p>
        </p:txBody>
      </p:sp>
      <p:sp>
        <p:nvSpPr>
          <p:cNvPr id="3" name="Content Placeholder 2">
            <a:extLst>
              <a:ext uri="{FF2B5EF4-FFF2-40B4-BE49-F238E27FC236}">
                <a16:creationId xmlns:a16="http://schemas.microsoft.com/office/drawing/2014/main" id="{E11D47A2-5168-B98E-1A01-ABA614C55EA9}"/>
              </a:ext>
            </a:extLst>
          </p:cNvPr>
          <p:cNvSpPr>
            <a:spLocks noGrp="1"/>
          </p:cNvSpPr>
          <p:nvPr>
            <p:ph sz="half" idx="1"/>
          </p:nvPr>
        </p:nvSpPr>
        <p:spPr>
          <a:xfrm>
            <a:off x="838200" y="1432864"/>
            <a:ext cx="10688783" cy="4596418"/>
          </a:xfrm>
        </p:spPr>
        <p:txBody>
          <a:bodyPr vert="horz" lIns="91440" tIns="45720" rIns="91440" bIns="45720" rtlCol="0" anchor="t">
            <a:normAutofit/>
          </a:bodyPr>
          <a:lstStyle/>
          <a:p>
            <a:pPr marL="685165" lvl="1" indent="-342900">
              <a:lnSpc>
                <a:spcPct val="120000"/>
              </a:lnSpc>
              <a:spcBef>
                <a:spcPts val="1200"/>
              </a:spcBef>
              <a:spcAft>
                <a:spcPts val="1200"/>
              </a:spcAft>
            </a:pPr>
            <a:r>
              <a:rPr lang="en-US" sz="2200" dirty="0">
                <a:solidFill>
                  <a:schemeClr val="tx2"/>
                </a:solidFill>
                <a:latin typeface="Source Sans Pro" panose="020B0503030403020204" pitchFamily="34" charset="0"/>
                <a:ea typeface="Source Sans Pro" panose="020B0503030403020204" pitchFamily="34" charset="0"/>
              </a:rPr>
              <a:t>Registering to vote is easy.  You can go to Michigan.gov/USSBA to register on the State of Michigan Secretary of State website. </a:t>
            </a:r>
          </a:p>
          <a:p>
            <a:pPr marL="685165" lvl="1" indent="-342900">
              <a:lnSpc>
                <a:spcPct val="120000"/>
              </a:lnSpc>
              <a:spcBef>
                <a:spcPts val="1200"/>
              </a:spcBef>
              <a:spcAft>
                <a:spcPts val="1200"/>
              </a:spcAft>
            </a:pPr>
            <a:r>
              <a:rPr lang="en-US" sz="2200" dirty="0">
                <a:solidFill>
                  <a:schemeClr val="tx2"/>
                </a:solidFill>
                <a:latin typeface="Source Sans Pro" panose="020B0503030403020204" pitchFamily="34" charset="0"/>
                <a:ea typeface="Source Sans Pro" panose="020B0503030403020204" pitchFamily="34" charset="0"/>
              </a:rPr>
              <a:t>Click here to register to vote.  By clicking the user will be directed to the State of Michigan Secretary of State website.  </a:t>
            </a:r>
          </a:p>
          <a:p>
            <a:pPr marL="685165" lvl="1" indent="-342900">
              <a:lnSpc>
                <a:spcPct val="120000"/>
              </a:lnSpc>
              <a:spcBef>
                <a:spcPts val="1200"/>
              </a:spcBef>
              <a:spcAft>
                <a:spcPts val="1200"/>
              </a:spcAft>
            </a:pPr>
            <a:r>
              <a:rPr lang="en-US" sz="2200" dirty="0">
                <a:solidFill>
                  <a:schemeClr val="tx2"/>
                </a:solidFill>
                <a:latin typeface="Source Sans Pro" panose="020B0503030403020204" pitchFamily="34" charset="0"/>
                <a:ea typeface="Source Sans Pro" panose="020B0503030403020204" pitchFamily="34" charset="0"/>
              </a:rPr>
              <a:t>You can find a link to register to vote with the State of Michigan here. This link will take you to the State of Michigan Secretary of State website. </a:t>
            </a:r>
          </a:p>
          <a:p>
            <a:pPr marL="685165" lvl="1" indent="-342900">
              <a:lnSpc>
                <a:spcPct val="120000"/>
              </a:lnSpc>
              <a:spcBef>
                <a:spcPts val="1200"/>
              </a:spcBef>
              <a:spcAft>
                <a:spcPts val="1200"/>
              </a:spcAft>
            </a:pPr>
            <a:r>
              <a:rPr lang="en-US" sz="2200" dirty="0">
                <a:solidFill>
                  <a:schemeClr val="tx2"/>
                </a:solidFill>
                <a:latin typeface="Source Sans Pro" panose="020B0503030403020204" pitchFamily="34" charset="0"/>
                <a:ea typeface="Source Sans Pro" panose="020B0503030403020204" pitchFamily="34" charset="0"/>
              </a:rPr>
              <a:t>If you have questions about registering to vote, visit the Michigan Department of State here: </a:t>
            </a:r>
            <a:r>
              <a:rPr lang="en-US" sz="2400" dirty="0">
                <a:latin typeface="Source Sans Pro" panose="020B0503030403020204" pitchFamily="34" charset="0"/>
                <a:ea typeface="Source Sans Pro" panose="020B0503030403020204" pitchFamily="34" charset="0"/>
                <a:hlinkClick r:id="rId3"/>
              </a:rPr>
              <a:t>Michigan Voter Information Center (state.mi.us)</a:t>
            </a:r>
            <a:r>
              <a:rPr lang="en-US" sz="2200" dirty="0">
                <a:solidFill>
                  <a:schemeClr val="tx2"/>
                </a:solidFill>
                <a:latin typeface="Source Sans Pro" panose="020B0503030403020204" pitchFamily="34" charset="0"/>
                <a:ea typeface="Source Sans Pro" panose="020B0503030403020204" pitchFamily="34" charset="0"/>
              </a:rPr>
              <a:t>. </a:t>
            </a:r>
          </a:p>
        </p:txBody>
      </p:sp>
      <p:sp>
        <p:nvSpPr>
          <p:cNvPr id="5" name="Slide Number Placeholder 4">
            <a:extLst>
              <a:ext uri="{FF2B5EF4-FFF2-40B4-BE49-F238E27FC236}">
                <a16:creationId xmlns:a16="http://schemas.microsoft.com/office/drawing/2014/main" id="{3DAFDDB4-CC40-387E-2A4B-35C04BB7FB49}"/>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solidFill>
                  <a:srgbClr val="1B1E29">
                    <a:tint val="75000"/>
                  </a:srgbClr>
                </a:solidFill>
              </a:rPr>
              <a:pPr/>
              <a:t>8</a:t>
            </a:fld>
            <a:endParaRPr lang="en-US">
              <a:solidFill>
                <a:srgbClr val="1B1E29">
                  <a:tint val="75000"/>
                </a:srgbClr>
              </a:solidFill>
            </a:endParaRPr>
          </a:p>
        </p:txBody>
      </p:sp>
    </p:spTree>
    <p:extLst>
      <p:ext uri="{BB962C8B-B14F-4D97-AF65-F5344CB8AC3E}">
        <p14:creationId xmlns:p14="http://schemas.microsoft.com/office/powerpoint/2010/main" val="2754088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F7DA2AE-410E-2AF5-CAA6-F47032E9A5CC}"/>
              </a:ext>
            </a:extLst>
          </p:cNvPr>
          <p:cNvSpPr>
            <a:spLocks noGrp="1"/>
          </p:cNvSpPr>
          <p:nvPr>
            <p:ph type="title"/>
          </p:nvPr>
        </p:nvSpPr>
        <p:spPr>
          <a:xfrm>
            <a:off x="838200" y="368608"/>
            <a:ext cx="10515600" cy="1055090"/>
          </a:xfrm>
        </p:spPr>
        <p:txBody>
          <a:bodyPr>
            <a:noAutofit/>
          </a:bodyPr>
          <a:lstStyle/>
          <a:p>
            <a:pPr>
              <a:spcAft>
                <a:spcPts val="1200"/>
              </a:spcAft>
            </a:pPr>
            <a:r>
              <a:rPr lang="en-US" dirty="0"/>
              <a:t>IMPORTANT REMINDERS:</a:t>
            </a:r>
            <a:br>
              <a:rPr lang="en-US" dirty="0"/>
            </a:br>
            <a:br>
              <a:rPr lang="en-US" dirty="0"/>
            </a:br>
            <a:endParaRPr lang="en-US" dirty="0"/>
          </a:p>
        </p:txBody>
      </p:sp>
      <p:sp>
        <p:nvSpPr>
          <p:cNvPr id="7" name="Content Placeholder 6">
            <a:extLst>
              <a:ext uri="{FF2B5EF4-FFF2-40B4-BE49-F238E27FC236}">
                <a16:creationId xmlns:a16="http://schemas.microsoft.com/office/drawing/2014/main" id="{F62287BB-BCC3-AE22-B138-E72C58B0E2DF}"/>
              </a:ext>
            </a:extLst>
          </p:cNvPr>
          <p:cNvSpPr>
            <a:spLocks noGrp="1"/>
          </p:cNvSpPr>
          <p:nvPr>
            <p:ph idx="1"/>
          </p:nvPr>
        </p:nvSpPr>
        <p:spPr>
          <a:xfrm>
            <a:off x="838200" y="1148316"/>
            <a:ext cx="10515600" cy="4883942"/>
          </a:xfrm>
        </p:spPr>
        <p:txBody>
          <a:bodyPr vert="horz" lIns="91440" tIns="45720" rIns="91440" bIns="45720" rtlCol="0" anchor="t">
            <a:normAutofit/>
          </a:bodyPr>
          <a:lstStyle/>
          <a:p>
            <a:pPr marL="170815" indent="-170815"/>
            <a:r>
              <a:rPr lang="en-US" sz="2200" dirty="0">
                <a:solidFill>
                  <a:schemeClr val="tx2"/>
                </a:solidFill>
                <a:latin typeface="Source Sans Pro" panose="020B0503030403020204" pitchFamily="34" charset="0"/>
                <a:ea typeface="Source Sans Pro" panose="020B0503030403020204" pitchFamily="34" charset="0"/>
              </a:rPr>
              <a:t>Please keep in mind that the activities contemplated in the MOU does not implicate the Hatch Act.  However, employees must be vigilant to not engage in discussions about election outcomes, particularly partisan campaigns, with any individuals who are registering to vote at SBA events or facilities.</a:t>
            </a:r>
          </a:p>
          <a:p>
            <a:pPr marL="170815" indent="-170815">
              <a:spcBef>
                <a:spcPts val="1200"/>
              </a:spcBef>
            </a:pPr>
            <a:r>
              <a:rPr lang="en-US" sz="2200" dirty="0">
                <a:solidFill>
                  <a:schemeClr val="tx2"/>
                </a:solidFill>
                <a:latin typeface="Source Sans Pro" panose="020B0503030403020204" pitchFamily="34" charset="0"/>
                <a:ea typeface="Source Sans Pro" panose="020B0503030403020204" pitchFamily="34" charset="0"/>
              </a:rPr>
              <a:t>Any questions should be directed to HQ Ethics office. </a:t>
            </a:r>
            <a:endParaRPr lang="en-US" dirty="0">
              <a:latin typeface="Source Sans Pro" panose="020B0503030403020204" pitchFamily="34" charset="0"/>
              <a:ea typeface="Source Sans Pro" panose="020B0503030403020204" pitchFamily="34" charset="0"/>
            </a:endParaRPr>
          </a:p>
        </p:txBody>
      </p:sp>
      <p:sp>
        <p:nvSpPr>
          <p:cNvPr id="5" name="Slide Number Placeholder 4">
            <a:extLst>
              <a:ext uri="{FF2B5EF4-FFF2-40B4-BE49-F238E27FC236}">
                <a16:creationId xmlns:a16="http://schemas.microsoft.com/office/drawing/2014/main" id="{838778A0-7686-143B-82C0-9A87EECACC0E}"/>
              </a:ext>
              <a:ext uri="{C183D7F6-B498-43B3-948B-1728B52AA6E4}">
                <adec:decorative xmlns:adec="http://schemas.microsoft.com/office/drawing/2017/decorative" val="1"/>
              </a:ext>
            </a:extLst>
          </p:cNvPr>
          <p:cNvSpPr>
            <a:spLocks noGrp="1"/>
          </p:cNvSpPr>
          <p:nvPr>
            <p:ph type="sldNum" sz="quarter" idx="12"/>
          </p:nvPr>
        </p:nvSpPr>
        <p:spPr/>
        <p:txBody>
          <a:bodyPr/>
          <a:lstStyle/>
          <a:p>
            <a:fld id="{B1AB44B9-F1EC-4F4B-88D4-413245C9CD3E}" type="slidenum">
              <a:rPr lang="en-US" smtClean="0">
                <a:solidFill>
                  <a:srgbClr val="1B1E29">
                    <a:tint val="75000"/>
                  </a:srgbClr>
                </a:solidFill>
              </a:rPr>
              <a:pPr/>
              <a:t>9</a:t>
            </a:fld>
            <a:endParaRPr lang="en-US">
              <a:solidFill>
                <a:srgbClr val="1B1E29">
                  <a:tint val="75000"/>
                </a:srgbClr>
              </a:solidFill>
            </a:endParaRPr>
          </a:p>
        </p:txBody>
      </p:sp>
    </p:spTree>
    <p:extLst>
      <p:ext uri="{BB962C8B-B14F-4D97-AF65-F5344CB8AC3E}">
        <p14:creationId xmlns:p14="http://schemas.microsoft.com/office/powerpoint/2010/main" val="2664618556"/>
      </p:ext>
    </p:extLst>
  </p:cSld>
  <p:clrMapOvr>
    <a:masterClrMapping/>
  </p:clrMapOvr>
</p:sld>
</file>

<file path=ppt/theme/theme1.xml><?xml version="1.0" encoding="utf-8"?>
<a:theme xmlns:a="http://schemas.openxmlformats.org/drawingml/2006/main" name="1_Office Them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BA-Template-4x3" id="{10B8EB85-0603-6C4A-B199-97FFBF5C934D}" vid="{C65D1D54-2505-3642-821A-0245DDC064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313</TotalTime>
  <Words>966</Words>
  <Application>Microsoft Office PowerPoint</Application>
  <PresentationFormat>Widescreen</PresentationFormat>
  <Paragraphs>70</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Source Sans Pro</vt:lpstr>
      <vt:lpstr>Wingdings</vt:lpstr>
      <vt:lpstr>1_Office Theme</vt:lpstr>
      <vt:lpstr>          U.S. Small Business Administration Guide to Implementing the Michigan MOU </vt:lpstr>
      <vt:lpstr>Excerpts from Executive Order 14019 – Promoting Access to Voting</vt:lpstr>
      <vt:lpstr>The National Voter Registration Act (NVRA)  of 1993</vt:lpstr>
      <vt:lpstr>Memorandum of Understanding  Michigan Department of State and the U.S. Small Business Administration</vt:lpstr>
      <vt:lpstr>Questions and Answers</vt:lpstr>
      <vt:lpstr>Questions and Answers</vt:lpstr>
      <vt:lpstr>What if an individual attempts to hand deliver a paper voter  registration form to our district office, should I accept it? </vt:lpstr>
      <vt:lpstr> Recommended language to refer to the Michigan.gov/USSBA link: </vt:lpstr>
      <vt:lpstr>IMPORTANT REMINDERS: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Small Business Administration Voter Registration Support Activities</dc:title>
  <dc:creator>Doss, Antonio</dc:creator>
  <cp:lastModifiedBy>Davis, Jeffrey H.</cp:lastModifiedBy>
  <cp:revision>12</cp:revision>
  <cp:lastPrinted>2024-07-26T18:10:24Z</cp:lastPrinted>
  <dcterms:created xsi:type="dcterms:W3CDTF">2024-04-08T11:51:52Z</dcterms:created>
  <dcterms:modified xsi:type="dcterms:W3CDTF">2024-08-16T14:53:28Z</dcterms:modified>
</cp:coreProperties>
</file>